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sldIdLst>
    <p:sldId id="256" r:id="rId2"/>
    <p:sldId id="263" r:id="rId3"/>
    <p:sldId id="264" r:id="rId4"/>
    <p:sldId id="266" r:id="rId5"/>
    <p:sldId id="267" r:id="rId6"/>
    <p:sldId id="271" r:id="rId7"/>
    <p:sldId id="270" r:id="rId8"/>
    <p:sldId id="269" r:id="rId9"/>
    <p:sldId id="272" r:id="rId10"/>
    <p:sldId id="273" r:id="rId11"/>
    <p:sldId id="275" r:id="rId12"/>
    <p:sldId id="279" r:id="rId13"/>
    <p:sldId id="278" r:id="rId14"/>
    <p:sldId id="274" r:id="rId15"/>
    <p:sldId id="276" r:id="rId16"/>
    <p:sldId id="280" r:id="rId17"/>
    <p:sldId id="284" r:id="rId18"/>
    <p:sldId id="282" r:id="rId19"/>
    <p:sldId id="283" r:id="rId20"/>
    <p:sldId id="265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66CCFF"/>
    <a:srgbClr val="66FF33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research2\wandb_export_2023-03-23T23_30_40.602+09_00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311791859001259E-2"/>
          <c:y val="4.87265013221031E-2"/>
          <c:w val="0.9387117079311792"/>
          <c:h val="0.9025469973557938"/>
        </c:manualLayout>
      </c:layout>
      <c:scatterChart>
        <c:scatterStyle val="lineMarker"/>
        <c:varyColors val="0"/>
        <c:ser>
          <c:idx val="0"/>
          <c:order val="0"/>
          <c:spPr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c:spPr>
          <c:marker>
            <c:symbol val="none"/>
          </c:marker>
          <c:xVal>
            <c:numRef>
              <c:f>Sheet1!$A$1:$A$16</c:f>
              <c:numCache>
                <c:formatCode>General</c:formatCode>
                <c:ptCount val="16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  <c:pt idx="11">
                  <c:v>1100</c:v>
                </c:pt>
                <c:pt idx="12">
                  <c:v>1200</c:v>
                </c:pt>
                <c:pt idx="13">
                  <c:v>1300</c:v>
                </c:pt>
                <c:pt idx="14">
                  <c:v>1400</c:v>
                </c:pt>
                <c:pt idx="15">
                  <c:v>1500</c:v>
                </c:pt>
              </c:numCache>
            </c:numRef>
          </c:xVal>
          <c:yVal>
            <c:numRef>
              <c:f>Sheet1!$B$1:$B$16</c:f>
              <c:numCache>
                <c:formatCode>General</c:formatCode>
                <c:ptCount val="16"/>
                <c:pt idx="0">
                  <c:v>337.91954174106797</c:v>
                </c:pt>
                <c:pt idx="1">
                  <c:v>472.47758780342502</c:v>
                </c:pt>
                <c:pt idx="2">
                  <c:v>600.96532411179101</c:v>
                </c:pt>
                <c:pt idx="3">
                  <c:v>578.32829917667198</c:v>
                </c:pt>
                <c:pt idx="4">
                  <c:v>655.76456803033295</c:v>
                </c:pt>
                <c:pt idx="5">
                  <c:v>559.06056994226606</c:v>
                </c:pt>
                <c:pt idx="6">
                  <c:v>606.37183068171703</c:v>
                </c:pt>
                <c:pt idx="7">
                  <c:v>641.778516064977</c:v>
                </c:pt>
                <c:pt idx="8">
                  <c:v>649.684223009432</c:v>
                </c:pt>
                <c:pt idx="9">
                  <c:v>742.22038877897103</c:v>
                </c:pt>
                <c:pt idx="10">
                  <c:v>636.50520860219899</c:v>
                </c:pt>
                <c:pt idx="11">
                  <c:v>620.18834112090201</c:v>
                </c:pt>
                <c:pt idx="12">
                  <c:v>664.40466336540999</c:v>
                </c:pt>
                <c:pt idx="13">
                  <c:v>704.25292084524006</c:v>
                </c:pt>
                <c:pt idx="14">
                  <c:v>734.62592017867701</c:v>
                </c:pt>
                <c:pt idx="15">
                  <c:v>675.15114214269602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537-4774-8E6F-3DD9A57FB7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5010320"/>
        <c:axId val="265011376"/>
      </c:scatterChart>
      <c:valAx>
        <c:axId val="265010320"/>
        <c:scaling>
          <c:orientation val="minMax"/>
          <c:max val="150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5011376"/>
        <c:crosses val="autoZero"/>
        <c:crossBetween val="midCat"/>
        <c:majorUnit val="300"/>
      </c:valAx>
      <c:valAx>
        <c:axId val="265011376"/>
        <c:scaling>
          <c:orientation val="minMax"/>
          <c:max val="100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50103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7.1176102987126608E-2"/>
          <c:y val="5.2111268296497454E-2"/>
          <c:w val="0.87941766538441957"/>
          <c:h val="0.86367330849466262"/>
        </c:manualLayout>
      </c:layout>
      <c:scatterChart>
        <c:scatterStyle val="lineMarker"/>
        <c:varyColors val="0"/>
        <c:ser>
          <c:idx val="0"/>
          <c:order val="0"/>
          <c:tx>
            <c:strRef>
              <c:f>'wandb_export_2023-03-23T23_30_4'!$H$1</c:f>
              <c:strCache>
                <c:ptCount val="1"/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'wandb_export_2023-03-23T23_30_4'!$G$2:$G$1501</c:f>
              <c:numCache>
                <c:formatCode>General</c:formatCode>
                <c:ptCount val="1500"/>
                <c:pt idx="0">
                  <c:v>1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  <c:pt idx="11">
                  <c:v>1100</c:v>
                </c:pt>
                <c:pt idx="12">
                  <c:v>1200</c:v>
                </c:pt>
                <c:pt idx="13">
                  <c:v>1300</c:v>
                </c:pt>
                <c:pt idx="14">
                  <c:v>1400</c:v>
                </c:pt>
                <c:pt idx="15">
                  <c:v>1500</c:v>
                </c:pt>
              </c:numCache>
            </c:numRef>
          </c:xVal>
          <c:yVal>
            <c:numRef>
              <c:f>'wandb_export_2023-03-23T23_30_4'!$H$2:$H$1501</c:f>
              <c:numCache>
                <c:formatCode>General</c:formatCode>
                <c:ptCount val="1500"/>
                <c:pt idx="0">
                  <c:v>300.47459260921926</c:v>
                </c:pt>
                <c:pt idx="1">
                  <c:v>497.73759170890798</c:v>
                </c:pt>
                <c:pt idx="2">
                  <c:v>577.25133745318476</c:v>
                </c:pt>
                <c:pt idx="3">
                  <c:v>591.43125478073307</c:v>
                </c:pt>
                <c:pt idx="4">
                  <c:v>614.74657057009802</c:v>
                </c:pt>
                <c:pt idx="5">
                  <c:v>660.3097420095105</c:v>
                </c:pt>
                <c:pt idx="6">
                  <c:v>678.23900650388975</c:v>
                </c:pt>
                <c:pt idx="7">
                  <c:v>662.48929754296819</c:v>
                </c:pt>
                <c:pt idx="8">
                  <c:v>640.09587731962972</c:v>
                </c:pt>
                <c:pt idx="9">
                  <c:v>646.71019161115498</c:v>
                </c:pt>
                <c:pt idx="10">
                  <c:v>650.34002568576398</c:v>
                </c:pt>
                <c:pt idx="11">
                  <c:v>724.52618864969281</c:v>
                </c:pt>
                <c:pt idx="12">
                  <c:v>686.65049998386894</c:v>
                </c:pt>
                <c:pt idx="13">
                  <c:v>648.62189999999998</c:v>
                </c:pt>
                <c:pt idx="14">
                  <c:v>655.38064998964126</c:v>
                </c:pt>
                <c:pt idx="15">
                  <c:v>767.3904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9B-4A09-98AD-262AB4FB4B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2684016"/>
        <c:axId val="492742896"/>
      </c:scatterChart>
      <c:valAx>
        <c:axId val="452684016"/>
        <c:scaling>
          <c:orientation val="minMax"/>
          <c:max val="1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92742896"/>
        <c:crosses val="autoZero"/>
        <c:crossBetween val="midCat"/>
        <c:majorUnit val="300"/>
      </c:valAx>
      <c:valAx>
        <c:axId val="492742896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52684016"/>
        <c:crosses val="autoZero"/>
        <c:crossBetween val="midCat"/>
        <c:majorUnit val="1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lang="en-US" altLang="ja-JP"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4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microsoft.com/office/2007/relationships/hdphoto" Target="../media/hdphoto5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4" Type="http://schemas.microsoft.com/office/2007/relationships/hdphoto" Target="../media/hdphoto6.wdp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8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1200DSC_3956">
            <a:extLst>
              <a:ext uri="{FF2B5EF4-FFF2-40B4-BE49-F238E27FC236}">
                <a16:creationId xmlns:a16="http://schemas.microsoft.com/office/drawing/2014/main" id="{CB0C4EC8-EB61-30E2-22A2-4EA1E693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37974B6-F000-98CA-D3FD-300D41F7445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Picture 4" descr="泡 イラスト　ひとつ に対する画像結果">
            <a:extLst>
              <a:ext uri="{FF2B5EF4-FFF2-40B4-BE49-F238E27FC236}">
                <a16:creationId xmlns:a16="http://schemas.microsoft.com/office/drawing/2014/main" id="{93E4AEA3-24CB-0FED-7BDE-829041B4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8298" y1="22500" x2="37447" y2="19643"/>
                        <a14:foregroundMark x1="28511" y1="7500" x2="28511" y2="6429"/>
                        <a14:foregroundMark x1="20426" y1="13571" x2="20426" y2="13571"/>
                        <a14:foregroundMark x1="12340" y1="11429" x2="12340" y2="11429"/>
                        <a14:foregroundMark x1="14468" y1="26071" x2="14468" y2="26071"/>
                        <a14:foregroundMark x1="56170" y1="74643" x2="56170" y2="74643"/>
                        <a14:foregroundMark x1="72766" y1="85357" x2="72766" y2="85357"/>
                        <a14:foregroundMark x1="91915" y1="80357" x2="91915" y2="80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7913">
            <a:off x="10055304" y="3633902"/>
            <a:ext cx="1216225" cy="144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43DCCB7-A906-8CA5-3DAF-41F95EA46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30" b="100000" l="0" r="98155">
                        <a14:backgroundMark x1="9594" y1="67652" x2="9594" y2="67652"/>
                        <a14:backgroundMark x1="9779" y1="67826" x2="9225" y2="89565"/>
                        <a14:backgroundMark x1="15683" y1="57739" x2="15683" y2="57739"/>
                        <a14:backgroundMark x1="15683" y1="55826" x2="16052" y2="511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35838">
            <a:off x="612580" y="4627252"/>
            <a:ext cx="1790480" cy="189949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55BA25A-EC00-2D65-9B11-8C55453641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9070" y="4624121"/>
            <a:ext cx="2413476" cy="243635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2544408-64BD-6CFA-0A02-1FE6AD8589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ja-JP" altLang="en-US" dirty="0"/>
              <a:t>第</a:t>
            </a:r>
            <a:r>
              <a:rPr kumimoji="1" lang="en-US" altLang="ja-JP" dirty="0"/>
              <a:t>~</a:t>
            </a:r>
            <a:r>
              <a:rPr kumimoji="1" lang="ja-JP" altLang="en-US" dirty="0"/>
              <a:t>回ゼミ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77F3590-4638-6C38-0801-1C207D39EC1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日にち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E4B32A-BD8C-1F06-C2CB-7EA63F317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10" name="Picture 4" descr="泡 イラスト　ひとつ に対する画像結果">
            <a:extLst>
              <a:ext uri="{FF2B5EF4-FFF2-40B4-BE49-F238E27FC236}">
                <a16:creationId xmlns:a16="http://schemas.microsoft.com/office/drawing/2014/main" id="{34F320F6-60E0-A09A-231D-3732A2F3E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8298" y1="22500" x2="37447" y2="19643"/>
                        <a14:foregroundMark x1="28511" y1="7500" x2="28511" y2="6429"/>
                        <a14:foregroundMark x1="20426" y1="13571" x2="20426" y2="13571"/>
                        <a14:foregroundMark x1="12340" y1="11429" x2="12340" y2="11429"/>
                        <a14:foregroundMark x1="14468" y1="26071" x2="14468" y2="26071"/>
                        <a14:foregroundMark x1="56170" y1="74643" x2="56170" y2="74643"/>
                        <a14:foregroundMark x1="72766" y1="85357" x2="72766" y2="85357"/>
                        <a14:foregroundMark x1="91915" y1="80357" x2="91915" y2="80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28" y="3509963"/>
            <a:ext cx="1216225" cy="144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0F6F40-C1BE-245C-C1B8-47E4777E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3A27BA5-BA09-4EE4-2FDA-C9B2AC2D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43A3D-CC59-45DF-B313-3BED06845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3" name="字幕 2">
            <a:extLst>
              <a:ext uri="{FF2B5EF4-FFF2-40B4-BE49-F238E27FC236}">
                <a16:creationId xmlns:a16="http://schemas.microsoft.com/office/drawing/2014/main" id="{1370E620-63DF-C4E2-AA1A-A72AF4523F66}"/>
              </a:ext>
            </a:extLst>
          </p:cNvPr>
          <p:cNvSpPr txBox="1">
            <a:spLocks/>
          </p:cNvSpPr>
          <p:nvPr/>
        </p:nvSpPr>
        <p:spPr>
          <a:xfrm>
            <a:off x="1524000" y="5735637"/>
            <a:ext cx="9144000" cy="112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1689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近況報告コー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1200DSC_3956">
            <a:extLst>
              <a:ext uri="{FF2B5EF4-FFF2-40B4-BE49-F238E27FC236}">
                <a16:creationId xmlns:a16="http://schemas.microsoft.com/office/drawing/2014/main" id="{6836B754-33D9-F062-B4D5-24E8E0AA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90EB9CF-8A32-899E-33F5-F57EF50F7B41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F83CC4-F67E-E946-8EB9-BF1B86C57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17884"/>
            <a:ext cx="12192000" cy="1325563"/>
          </a:xfrm>
        </p:spPr>
        <p:txBody>
          <a:bodyPr>
            <a:normAutofit/>
          </a:bodyPr>
          <a:lstStyle>
            <a:lvl1pPr algn="ctr">
              <a:defRPr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ja-JP" altLang="en-US" dirty="0"/>
              <a:t>近況報告（入力必須）</a:t>
            </a:r>
          </a:p>
        </p:txBody>
      </p:sp>
      <p:pic>
        <p:nvPicPr>
          <p:cNvPr id="2052" name="Picture 4" descr="画像">
            <a:extLst>
              <a:ext uri="{FF2B5EF4-FFF2-40B4-BE49-F238E27FC236}">
                <a16:creationId xmlns:a16="http://schemas.microsoft.com/office/drawing/2014/main" id="{4A4CA9B5-5E43-5D52-7006-82A71CC37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34" b="89960" l="9986" r="89967">
                        <a14:foregroundMark x1="44960" y1="16574" x2="44960" y2="16574"/>
                        <a14:foregroundMark x1="41694" y1="15936" x2="41694" y2="15936"/>
                        <a14:foregroundMark x1="39186" y1="14900" x2="54756" y2="14343"/>
                        <a14:foregroundMark x1="47941" y1="16016" x2="47610" y2="16016"/>
                        <a14:foregroundMark x1="67061" y1="50996" x2="66966" y2="53705"/>
                        <a14:foregroundMark x1="40937" y1="44462" x2="40937" y2="44462"/>
                        <a14:foregroundMark x1="38997" y1="27012" x2="38997" y2="27012"/>
                        <a14:foregroundMark x1="41836" y1="30359" x2="41836" y2="30359"/>
                        <a14:foregroundMark x1="43351" y1="28446" x2="43351" y2="28446"/>
                        <a14:foregroundMark x1="45338" y1="25976" x2="45338" y2="25976"/>
                        <a14:foregroundMark x1="44345" y1="27251" x2="46664" y2="24303"/>
                        <a14:foregroundMark x1="41694" y1="32032" x2="41505" y2="34024"/>
                        <a14:backgroundMark x1="44203" y1="25100" x2="42877" y2="26056"/>
                        <a14:backgroundMark x1="43114" y1="27968" x2="43351" y2="27171"/>
                        <a14:backgroundMark x1="43445" y1="40159" x2="43445" y2="40159"/>
                        <a14:backgroundMark x1="30099" y1="42709" x2="30099" y2="42709"/>
                        <a14:backgroundMark x1="29106" y1="45100" x2="23095" y2="48207"/>
                        <a14:backgroundMark x1="49503" y1="45259" x2="49976" y2="44462"/>
                        <a14:backgroundMark x1="49976" y1="43984" x2="49740" y2="42151"/>
                        <a14:backgroundMark x1="39849" y1="44542" x2="39849" y2="44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869" y="4132660"/>
            <a:ext cx="5392966" cy="320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249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デフォル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1200DSC_3956">
            <a:extLst>
              <a:ext uri="{FF2B5EF4-FFF2-40B4-BE49-F238E27FC236}">
                <a16:creationId xmlns:a16="http://schemas.microsoft.com/office/drawing/2014/main" id="{6836B754-33D9-F062-B4D5-24E8E0AA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C95E6DE-DBCC-23FE-513E-C9EAB6ACCE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F83CC4-F67E-E946-8EB9-BF1B86C57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3963"/>
            <a:ext cx="10515600" cy="1325563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32BA78-07D6-964B-DC12-C49E89BA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BDEE00-5D3F-786C-13FE-719125763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EAC4-85FB-4F1C-A2C8-B5BA7C0250D3}" type="datetimeFigureOut">
              <a:rPr lang="ja-JP" altLang="en-US" smtClean="0"/>
              <a:pPr/>
              <a:t>2023/6/9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4142C3F-3FAC-48D4-3899-F55DDB8D4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DBB4613-DA69-08D3-813A-62ECE4E6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43A3D-CC59-45DF-B313-3BED068457E7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1" name="Picture 2" descr="ソース画像を表示">
            <a:extLst>
              <a:ext uri="{FF2B5EF4-FFF2-40B4-BE49-F238E27FC236}">
                <a16:creationId xmlns:a16="http://schemas.microsoft.com/office/drawing/2014/main" id="{3A9CB78C-39EC-B597-3CF3-F94FF3CD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2745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972" y="681037"/>
            <a:ext cx="5148630" cy="304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ソース画像を表示">
            <a:extLst>
              <a:ext uri="{FF2B5EF4-FFF2-40B4-BE49-F238E27FC236}">
                <a16:creationId xmlns:a16="http://schemas.microsoft.com/office/drawing/2014/main" id="{94F87E79-E607-E295-175A-4A95D0C3C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2745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33827" y="748185"/>
            <a:ext cx="4211146" cy="304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ソース画像を表示">
            <a:extLst>
              <a:ext uri="{FF2B5EF4-FFF2-40B4-BE49-F238E27FC236}">
                <a16:creationId xmlns:a16="http://schemas.microsoft.com/office/drawing/2014/main" id="{63C6594A-3D74-13DE-E488-35531E09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2745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90" y="748185"/>
            <a:ext cx="5498676" cy="304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658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デフォル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1200DSC_3956">
            <a:extLst>
              <a:ext uri="{FF2B5EF4-FFF2-40B4-BE49-F238E27FC236}">
                <a16:creationId xmlns:a16="http://schemas.microsoft.com/office/drawing/2014/main" id="{6836B754-33D9-F062-B4D5-24E8E0AA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EDA46A3-30FB-27EB-D9B4-25D87509C82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F83CC4-F67E-E946-8EB9-BF1B86C57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3963"/>
            <a:ext cx="10515600" cy="1325563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32BA78-07D6-964B-DC12-C49E89BA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BDEE00-5D3F-786C-13FE-719125763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EAC4-85FB-4F1C-A2C8-B5BA7C0250D3}" type="datetimeFigureOut">
              <a:rPr lang="ja-JP" altLang="en-US" smtClean="0"/>
              <a:pPr/>
              <a:t>2023/6/9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4142C3F-3FAC-48D4-3899-F55DDB8D4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DBB4613-DA69-08D3-813A-62ECE4E6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43A3D-CC59-45DF-B313-3BED068457E7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1" name="Picture 2" descr="ソース画像を表示">
            <a:extLst>
              <a:ext uri="{FF2B5EF4-FFF2-40B4-BE49-F238E27FC236}">
                <a16:creationId xmlns:a16="http://schemas.microsoft.com/office/drawing/2014/main" id="{3A9CB78C-39EC-B597-3CF3-F94FF3CD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2745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079" y="681037"/>
            <a:ext cx="5148630" cy="304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ソース画像を表示">
            <a:extLst>
              <a:ext uri="{FF2B5EF4-FFF2-40B4-BE49-F238E27FC236}">
                <a16:creationId xmlns:a16="http://schemas.microsoft.com/office/drawing/2014/main" id="{94F87E79-E607-E295-175A-4A95D0C3C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2745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33827" y="748185"/>
            <a:ext cx="4211146" cy="304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ソース画像を表示">
            <a:extLst>
              <a:ext uri="{FF2B5EF4-FFF2-40B4-BE49-F238E27FC236}">
                <a16:creationId xmlns:a16="http://schemas.microsoft.com/office/drawing/2014/main" id="{63C6594A-3D74-13DE-E488-35531E09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2745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90" y="748185"/>
            <a:ext cx="5498676" cy="304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38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近況報告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1200DSC_3956">
            <a:extLst>
              <a:ext uri="{FF2B5EF4-FFF2-40B4-BE49-F238E27FC236}">
                <a16:creationId xmlns:a16="http://schemas.microsoft.com/office/drawing/2014/main" id="{6836B754-33D9-F062-B4D5-24E8E0AA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2A3C685-24E7-9213-9DD1-65A42F9B6F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32BA78-07D6-964B-DC12-C49E89BA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BDEE00-5D3F-786C-13FE-719125763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EAC4-85FB-4F1C-A2C8-B5BA7C0250D3}" type="datetimeFigureOut">
              <a:rPr kumimoji="1" lang="ja-JP" altLang="en-US" smtClean="0"/>
              <a:t>2023/6/9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4142C3F-3FAC-48D4-3899-F55DDB8D4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DBB4613-DA69-08D3-813A-62ECE4E6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43A3D-CC59-45DF-B313-3BED06845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1" name="Picture 2" descr="ソース画像を表示">
            <a:extLst>
              <a:ext uri="{FF2B5EF4-FFF2-40B4-BE49-F238E27FC236}">
                <a16:creationId xmlns:a16="http://schemas.microsoft.com/office/drawing/2014/main" id="{3A9CB78C-39EC-B597-3CF3-F94FF3CD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2745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972" y="681037"/>
            <a:ext cx="5148630" cy="304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ソース画像を表示">
            <a:extLst>
              <a:ext uri="{FF2B5EF4-FFF2-40B4-BE49-F238E27FC236}">
                <a16:creationId xmlns:a16="http://schemas.microsoft.com/office/drawing/2014/main" id="{94F87E79-E607-E295-175A-4A95D0C3C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2745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33827" y="748185"/>
            <a:ext cx="4211146" cy="304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ソース画像を表示">
            <a:extLst>
              <a:ext uri="{FF2B5EF4-FFF2-40B4-BE49-F238E27FC236}">
                <a16:creationId xmlns:a16="http://schemas.microsoft.com/office/drawing/2014/main" id="{63C6594A-3D74-13DE-E488-35531E09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2745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90" y="748185"/>
            <a:ext cx="5498676" cy="304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画像">
            <a:extLst>
              <a:ext uri="{FF2B5EF4-FFF2-40B4-BE49-F238E27FC236}">
                <a16:creationId xmlns:a16="http://schemas.microsoft.com/office/drawing/2014/main" id="{DDC9E90E-9982-310F-A669-BA6D3B17E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34" b="89960" l="9986" r="89967">
                        <a14:foregroundMark x1="44960" y1="16574" x2="44960" y2="16574"/>
                        <a14:foregroundMark x1="41694" y1="15936" x2="41694" y2="15936"/>
                        <a14:foregroundMark x1="39186" y1="14900" x2="54756" y2="14343"/>
                        <a14:foregroundMark x1="47941" y1="16016" x2="47610" y2="16016"/>
                        <a14:foregroundMark x1="67061" y1="50996" x2="66966" y2="53705"/>
                        <a14:foregroundMark x1="40937" y1="44462" x2="40937" y2="44462"/>
                        <a14:foregroundMark x1="38997" y1="27012" x2="38997" y2="27012"/>
                        <a14:foregroundMark x1="41836" y1="30359" x2="41836" y2="30359"/>
                        <a14:foregroundMark x1="43351" y1="28446" x2="43351" y2="28446"/>
                        <a14:foregroundMark x1="45338" y1="25976" x2="45338" y2="25976"/>
                        <a14:foregroundMark x1="44345" y1="27251" x2="46664" y2="24303"/>
                        <a14:foregroundMark x1="41694" y1="32032" x2="41505" y2="34024"/>
                        <a14:backgroundMark x1="44203" y1="25100" x2="42877" y2="26056"/>
                        <a14:backgroundMark x1="43114" y1="27968" x2="43351" y2="27171"/>
                        <a14:backgroundMark x1="43445" y1="40159" x2="43445" y2="40159"/>
                        <a14:backgroundMark x1="30099" y1="42709" x2="30099" y2="42709"/>
                        <a14:backgroundMark x1="29106" y1="45100" x2="23095" y2="48207"/>
                        <a14:backgroundMark x1="49503" y1="45259" x2="49976" y2="44462"/>
                        <a14:backgroundMark x1="49976" y1="43984" x2="49740" y2="42151"/>
                        <a14:backgroundMark x1="39849" y1="44542" x2="39849" y2="44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762" y="168445"/>
            <a:ext cx="2773091" cy="164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タイトル 1">
            <a:extLst>
              <a:ext uri="{FF2B5EF4-FFF2-40B4-BE49-F238E27FC236}">
                <a16:creationId xmlns:a16="http://schemas.microsoft.com/office/drawing/2014/main" id="{4B7E89DC-76DA-14FD-8FA3-9B875EA1B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3963"/>
            <a:ext cx="10515600" cy="1325563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ja-JP" altLang="en-US" dirty="0"/>
              <a:t>近況報告（入力必須）</a:t>
            </a:r>
          </a:p>
        </p:txBody>
      </p:sp>
    </p:spTree>
    <p:extLst>
      <p:ext uri="{BB962C8B-B14F-4D97-AF65-F5344CB8AC3E}">
        <p14:creationId xmlns:p14="http://schemas.microsoft.com/office/powerpoint/2010/main" val="390185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進捗報告コー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1200DSC_3956">
            <a:extLst>
              <a:ext uri="{FF2B5EF4-FFF2-40B4-BE49-F238E27FC236}">
                <a16:creationId xmlns:a16="http://schemas.microsoft.com/office/drawing/2014/main" id="{6836B754-33D9-F062-B4D5-24E8E0AA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56445B0-B4B4-46C1-2E90-7F6488F9B3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F83CC4-F67E-E946-8EB9-BF1B86C57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17884"/>
            <a:ext cx="12192000" cy="1325563"/>
          </a:xfrm>
        </p:spPr>
        <p:txBody>
          <a:bodyPr>
            <a:normAutofit/>
          </a:bodyPr>
          <a:lstStyle>
            <a:lvl1pPr algn="ctr">
              <a:defRPr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ja-JP" altLang="en-US" dirty="0"/>
              <a:t>進捗報告（入力必須）</a:t>
            </a:r>
          </a:p>
        </p:txBody>
      </p:sp>
      <p:pic>
        <p:nvPicPr>
          <p:cNvPr id="1030" name="Picture 6" descr="画像">
            <a:extLst>
              <a:ext uri="{FF2B5EF4-FFF2-40B4-BE49-F238E27FC236}">
                <a16:creationId xmlns:a16="http://schemas.microsoft.com/office/drawing/2014/main" id="{39A70E53-6695-B5C8-1073-38147041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4559" y1="33051" x2="44559" y2="33051"/>
                        <a14:backgroundMark x1="40588" y1="29153" x2="40588" y2="29153"/>
                        <a14:backgroundMark x1="39559" y1="29153" x2="39559" y2="29153"/>
                        <a14:backgroundMark x1="46324" y1="53220" x2="46324" y2="53220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86" y="2684380"/>
            <a:ext cx="7643064" cy="663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ソース画像を表示">
            <a:extLst>
              <a:ext uri="{FF2B5EF4-FFF2-40B4-BE49-F238E27FC236}">
                <a16:creationId xmlns:a16="http://schemas.microsoft.com/office/drawing/2014/main" id="{7AC1CDA0-310F-1C85-48DA-F2AA64F65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03" b="97071" l="9763" r="89819">
                        <a14:foregroundMark x1="44491" y1="5997" x2="44491" y2="5997"/>
                        <a14:foregroundMark x1="42399" y1="6695" x2="42399" y2="6695"/>
                        <a14:foregroundMark x1="42538" y1="5858" x2="42538" y2="5858"/>
                        <a14:foregroundMark x1="41004" y1="5439" x2="41004" y2="5439"/>
                        <a14:foregroundMark x1="42817" y1="69874" x2="42817" y2="69874"/>
                        <a14:foregroundMark x1="51743" y1="71548" x2="51743" y2="715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75968">
            <a:off x="10387462" y="4870851"/>
            <a:ext cx="775456" cy="77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ソース画像を表示">
            <a:extLst>
              <a:ext uri="{FF2B5EF4-FFF2-40B4-BE49-F238E27FC236}">
                <a16:creationId xmlns:a16="http://schemas.microsoft.com/office/drawing/2014/main" id="{85E3676B-E827-AA36-E3AB-A6A4F66F3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03" b="97071" l="9763" r="89819">
                        <a14:foregroundMark x1="44491" y1="5997" x2="44491" y2="5997"/>
                        <a14:foregroundMark x1="42399" y1="6695" x2="42399" y2="6695"/>
                        <a14:foregroundMark x1="42538" y1="5858" x2="42538" y2="5858"/>
                        <a14:foregroundMark x1="41004" y1="5439" x2="41004" y2="5439"/>
                        <a14:foregroundMark x1="42817" y1="69874" x2="42817" y2="69874"/>
                        <a14:foregroundMark x1="51743" y1="71548" x2="51743" y2="715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582336" y="6276342"/>
            <a:ext cx="775456" cy="77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ソース画像を表示">
            <a:extLst>
              <a:ext uri="{FF2B5EF4-FFF2-40B4-BE49-F238E27FC236}">
                <a16:creationId xmlns:a16="http://schemas.microsoft.com/office/drawing/2014/main" id="{07A2658F-8157-191C-E877-B33B4875F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03" b="97071" l="9763" r="89819">
                        <a14:foregroundMark x1="44491" y1="5997" x2="44491" y2="5997"/>
                        <a14:foregroundMark x1="42399" y1="6695" x2="42399" y2="6695"/>
                        <a14:foregroundMark x1="42538" y1="5858" x2="42538" y2="5858"/>
                        <a14:foregroundMark x1="41004" y1="5439" x2="41004" y2="5439"/>
                        <a14:foregroundMark x1="42817" y1="69874" x2="42817" y2="69874"/>
                        <a14:foregroundMark x1="51743" y1="71548" x2="51743" y2="715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07489">
            <a:off x="11178051" y="5965935"/>
            <a:ext cx="775456" cy="77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74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コー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1200DSC_3956">
            <a:extLst>
              <a:ext uri="{FF2B5EF4-FFF2-40B4-BE49-F238E27FC236}">
                <a16:creationId xmlns:a16="http://schemas.microsoft.com/office/drawing/2014/main" id="{6836B754-33D9-F062-B4D5-24E8E0AA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ADB10EC-5380-B8A3-A40B-4B0DB97B6168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F83CC4-F67E-E946-8EB9-BF1B86C57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17884"/>
            <a:ext cx="12192000" cy="1325563"/>
          </a:xfrm>
        </p:spPr>
        <p:txBody>
          <a:bodyPr>
            <a:normAutofit/>
          </a:bodyPr>
          <a:lstStyle>
            <a:lvl1pPr algn="ctr">
              <a:defRPr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ja-JP" altLang="en-US" dirty="0"/>
              <a:t>コール</a:t>
            </a:r>
          </a:p>
        </p:txBody>
      </p:sp>
    </p:spTree>
    <p:extLst>
      <p:ext uri="{BB962C8B-B14F-4D97-AF65-F5344CB8AC3E}">
        <p14:creationId xmlns:p14="http://schemas.microsoft.com/office/powerpoint/2010/main" val="3857423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200DSC_3956">
            <a:extLst>
              <a:ext uri="{FF2B5EF4-FFF2-40B4-BE49-F238E27FC236}">
                <a16:creationId xmlns:a16="http://schemas.microsoft.com/office/drawing/2014/main" id="{53FC231C-AE25-0E4B-D907-6E2FD905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D75590F-6A50-8571-F68D-E2D16217EE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771469A-9182-26DD-F6E8-9DD628BFC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EAC4-85FB-4F1C-A2C8-B5BA7C0250D3}" type="datetimeFigureOut">
              <a:rPr lang="ja-JP" altLang="en-US" smtClean="0"/>
              <a:pPr/>
              <a:t>2023/6/9</a:t>
            </a:fld>
            <a:endParaRPr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8867575-88AA-5477-B2A5-ECD595A7E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CF7DEF-8EE5-EFD3-65A4-581C721F3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43A3D-CC59-45DF-B313-3BED068457E7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Google Shape;343;p15">
            <a:extLst>
              <a:ext uri="{FF2B5EF4-FFF2-40B4-BE49-F238E27FC236}">
                <a16:creationId xmlns:a16="http://schemas.microsoft.com/office/drawing/2014/main" id="{D71F4179-F6CB-379F-0242-A2F4D9C44277}"/>
              </a:ext>
            </a:extLst>
          </p:cNvPr>
          <p:cNvSpPr txBox="1"/>
          <p:nvPr/>
        </p:nvSpPr>
        <p:spPr>
          <a:xfrm>
            <a:off x="0" y="1607219"/>
            <a:ext cx="11904955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"/>
                <a:sym typeface="Arial"/>
              </a:rPr>
              <a:t>ご清聴ありがとうございました</a:t>
            </a:r>
            <a:endParaRPr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"/>
                <a:sym typeface="Arial"/>
              </a:rPr>
              <a:t>ゼミお疲れ様です</a:t>
            </a:r>
            <a:endParaRPr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"/>
              <a:sym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2A2E6D7-3B7D-55B1-151F-7887E7273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851" l="9404" r="89679">
                        <a14:foregroundMark x1="24771" y1="11012" x2="25459" y2="11012"/>
                        <a14:foregroundMark x1="61927" y1="10714" x2="61927" y2="10417"/>
                        <a14:foregroundMark x1="62844" y1="10714" x2="62844" y2="10714"/>
                        <a14:foregroundMark x1="26606" y1="11458" x2="26606" y2="11458"/>
                        <a14:foregroundMark x1="26835" y1="12500" x2="26835" y2="12500"/>
                        <a14:foregroundMark x1="25917" y1="14137" x2="25917" y2="14137"/>
                        <a14:foregroundMark x1="28211" y1="19196" x2="28211" y2="19940"/>
                        <a14:foregroundMark x1="28899" y1="20238" x2="29358" y2="20238"/>
                        <a14:foregroundMark x1="28670" y1="20685" x2="28670" y2="20685"/>
                        <a14:foregroundMark x1="62156" y1="15923" x2="62156" y2="15923"/>
                        <a14:foregroundMark x1="61927" y1="17411" x2="61927" y2="17560"/>
                        <a14:foregroundMark x1="61697" y1="18006" x2="61697" y2="18006"/>
                        <a14:foregroundMark x1="60092" y1="18304" x2="60092" y2="18304"/>
                        <a14:foregroundMark x1="59633" y1="19048" x2="59633" y2="19048"/>
                        <a14:foregroundMark x1="59633" y1="19345" x2="59633" y2="19345"/>
                        <a14:foregroundMark x1="26147" y1="13095" x2="26147" y2="13095"/>
                        <a14:foregroundMark x1="25917" y1="15327" x2="25917" y2="15625"/>
                        <a14:foregroundMark x1="26147" y1="16518" x2="26147" y2="16815"/>
                        <a14:foregroundMark x1="26147" y1="17262" x2="26147" y2="17708"/>
                        <a14:foregroundMark x1="26376" y1="15179" x2="26376" y2="15179"/>
                        <a14:foregroundMark x1="26376" y1="14286" x2="26376" y2="14286"/>
                        <a14:foregroundMark x1="26376" y1="14286" x2="27294" y2="15923"/>
                        <a14:foregroundMark x1="61468" y1="16964" x2="61468" y2="16964"/>
                        <a14:foregroundMark x1="61239" y1="16964" x2="61697" y2="18899"/>
                        <a14:foregroundMark x1="60092" y1="17560" x2="60092" y2="18304"/>
                        <a14:foregroundMark x1="26147" y1="14732" x2="27064" y2="15774"/>
                        <a14:foregroundMark x1="27294" y1="15030" x2="27294" y2="14732"/>
                        <a14:backgroundMark x1="45413" y1="80060" x2="45413" y2="80060"/>
                        <a14:backgroundMark x1="45872" y1="67411" x2="49312" y2="81548"/>
                        <a14:backgroundMark x1="46330" y1="91369" x2="64908" y2="98958"/>
                        <a14:backgroundMark x1="49312" y1="56250" x2="48394" y2="62054"/>
                        <a14:backgroundMark x1="17661" y1="52976" x2="11239" y2="8333"/>
                        <a14:backgroundMark x1="59404" y1="19196" x2="59404" y2="19196"/>
                        <a14:backgroundMark x1="58716" y1="5952" x2="58716" y2="5952"/>
                        <a14:backgroundMark x1="62385" y1="16964" x2="62385" y2="16964"/>
                        <a14:backgroundMark x1="60550" y1="17113" x2="60550" y2="17113"/>
                        <a14:backgroundMark x1="32798" y1="21131" x2="32798" y2="21131"/>
                        <a14:backgroundMark x1="25688" y1="11310" x2="25688" y2="11310"/>
                        <a14:backgroundMark x1="28211" y1="11607" x2="28211" y2="11607"/>
                        <a14:backgroundMark x1="29817" y1="21726" x2="29817" y2="21726"/>
                        <a14:backgroundMark x1="29128" y1="19196" x2="29128" y2="19196"/>
                        <a14:backgroundMark x1="24771" y1="13988" x2="25000" y2="13095"/>
                        <a14:backgroundMark x1="26147" y1="14732" x2="26835" y2="15327"/>
                        <a14:backgroundMark x1="29358" y1="19792" x2="30046" y2="20536"/>
                        <a14:backgroundMark x1="25688" y1="13244" x2="25688" y2="13244"/>
                        <a14:backgroundMark x1="27523" y1="12946" x2="27523" y2="12946"/>
                        <a14:backgroundMark x1="27752" y1="12351" x2="27752" y2="12351"/>
                        <a14:backgroundMark x1="59174" y1="19940" x2="59174" y2="19940"/>
                        <a14:backgroundMark x1="61468" y1="16815" x2="61468" y2="16815"/>
                        <a14:backgroundMark x1="61239" y1="17262" x2="61239" y2="17262"/>
                        <a14:backgroundMark x1="60092" y1="18006" x2="60092" y2="18006"/>
                        <a14:backgroundMark x1="62844" y1="17411" x2="60321" y2="18899"/>
                        <a14:backgroundMark x1="62156" y1="18750" x2="61239" y2="18899"/>
                        <a14:backgroundMark x1="26835" y1="17411" x2="26376" y2="14881"/>
                        <a14:backgroundMark x1="27523" y1="13839" x2="25917" y2="15327"/>
                        <a14:backgroundMark x1="26835" y1="15923" x2="27294" y2="15923"/>
                        <a14:backgroundMark x1="25917" y1="16071" x2="25459" y2="151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059" y="3003100"/>
            <a:ext cx="2501096" cy="385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吹き出し: 円形 7">
            <a:extLst>
              <a:ext uri="{FF2B5EF4-FFF2-40B4-BE49-F238E27FC236}">
                <a16:creationId xmlns:a16="http://schemas.microsoft.com/office/drawing/2014/main" id="{FFC0A6A2-8E3C-4E2C-EA9F-E5F883DE2CDA}"/>
              </a:ext>
            </a:extLst>
          </p:cNvPr>
          <p:cNvSpPr/>
          <p:nvPr/>
        </p:nvSpPr>
        <p:spPr>
          <a:xfrm>
            <a:off x="7254240" y="4469541"/>
            <a:ext cx="3612270" cy="1391920"/>
          </a:xfrm>
          <a:prstGeom prst="wedgeEllipseCallout">
            <a:avLst>
              <a:gd name="adj1" fmla="val 59174"/>
              <a:gd name="adj2" fmla="val -98085"/>
            </a:avLst>
          </a:prstGeom>
          <a:solidFill>
            <a:srgbClr val="FF99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おつかれ</a:t>
            </a:r>
            <a:endParaRPr kumimoji="1" lang="en-US" altLang="ja-JP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わんだほーい！！！</a:t>
            </a:r>
          </a:p>
        </p:txBody>
      </p:sp>
    </p:spTree>
    <p:extLst>
      <p:ext uri="{BB962C8B-B14F-4D97-AF65-F5344CB8AC3E}">
        <p14:creationId xmlns:p14="http://schemas.microsoft.com/office/powerpoint/2010/main" val="769209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200DSC_3956">
            <a:extLst>
              <a:ext uri="{FF2B5EF4-FFF2-40B4-BE49-F238E27FC236}">
                <a16:creationId xmlns:a16="http://schemas.microsoft.com/office/drawing/2014/main" id="{53FC231C-AE25-0E4B-D907-6E2FD905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0930750-105D-A9F0-384E-8A9AD387F1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771469A-9182-26DD-F6E8-9DD628BFC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EAC4-85FB-4F1C-A2C8-B5BA7C0250D3}" type="datetimeFigureOut">
              <a:rPr kumimoji="1" lang="ja-JP" altLang="en-US" smtClean="0"/>
              <a:t>2023/6/9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8867575-88AA-5477-B2A5-ECD595A7E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3CF7DEF-8EE5-EFD3-65A4-581C721F3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43A3D-CC59-45DF-B313-3BED06845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1481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6671CBD-64C9-4C58-B885-E7DD4A835E4E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Picture 2" descr="1200DSC_3956">
            <a:extLst>
              <a:ext uri="{FF2B5EF4-FFF2-40B4-BE49-F238E27FC236}">
                <a16:creationId xmlns:a16="http://schemas.microsoft.com/office/drawing/2014/main" id="{CAE0FDF8-30A3-CC3E-04B1-0F9ECD045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7031D01-57BF-086F-377E-8A4143EDFD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4130D03-5E08-F614-4436-ED6177B9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BAD36D9-C35D-4524-C1EF-A3B0DBC3B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CFE6307-70AC-A9F1-B0C2-F7D085ED2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F50AEAC4-85FB-4F1C-A2C8-B5BA7C0250D3}" type="datetimeFigureOut">
              <a:rPr lang="ja-JP" altLang="en-US" smtClean="0"/>
              <a:pPr/>
              <a:t>2023/6/9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687722-C221-637D-AFA7-E8B54C88A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867F23-8BFA-F8DF-F9D9-51F620E49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BB443A3D-CC59-45DF-B313-3BED068457E7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3288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33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microsoft.com/office/2007/relationships/hdphoto" Target="../media/hdphoto9.wdp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9.wdp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12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20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19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2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Relationship Id="rId1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microsoft.com/office/2007/relationships/hdphoto" Target="../media/hdphoto10.wdp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webm"/><Relationship Id="rId2" Type="http://schemas.microsoft.com/office/2007/relationships/media" Target="../media/media1.webm"/><Relationship Id="rId1" Type="http://schemas.openxmlformats.org/officeDocument/2006/relationships/tags" Target="../tags/tag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e.ci.ritsumei.ac.jp/~ftgaic/index-2.html" TargetMode="External"/><Relationship Id="rId2" Type="http://schemas.openxmlformats.org/officeDocument/2006/relationships/hyperlink" Target="https://ja.pngtree.com/freepng/pac-man_7389760.html?sol=downref&amp;id=bef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C36669-22D0-A353-381B-AA9C851B7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21858"/>
            <a:ext cx="12192000" cy="1442826"/>
          </a:xfrm>
        </p:spPr>
        <p:txBody>
          <a:bodyPr>
            <a:normAutofit/>
          </a:bodyPr>
          <a:lstStyle/>
          <a:p>
            <a:r>
              <a:rPr kumimoji="1" lang="en-US" altLang="ja-JP" sz="4800" dirty="0"/>
              <a:t>Dueling DDQN</a:t>
            </a:r>
            <a:r>
              <a:rPr kumimoji="1" lang="ja-JP" altLang="en-US" sz="4800" dirty="0"/>
              <a:t>と</a:t>
            </a:r>
            <a:r>
              <a:rPr kumimoji="1" lang="en-US" altLang="ja-JP" sz="4800" dirty="0"/>
              <a:t>HRA</a:t>
            </a:r>
            <a:r>
              <a:rPr kumimoji="1" lang="ja-JP" altLang="en-US" sz="4800" dirty="0"/>
              <a:t>を用いた</a:t>
            </a:r>
            <a:br>
              <a:rPr kumimoji="1" lang="en-US" altLang="ja-JP" sz="4800" dirty="0"/>
            </a:br>
            <a:r>
              <a:rPr kumimoji="1" lang="ja-JP" altLang="en-US" sz="4800" dirty="0"/>
              <a:t>格闘ゲーム</a:t>
            </a:r>
            <a:r>
              <a:rPr kumimoji="1" lang="en-US" altLang="ja-JP" sz="4800" dirty="0"/>
              <a:t>AI</a:t>
            </a:r>
            <a:r>
              <a:rPr kumimoji="1" lang="ja-JP" altLang="en-US" sz="4800" dirty="0"/>
              <a:t>の作成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CC6D01-BE17-817A-5AC8-078948B01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30487"/>
            <a:ext cx="12192000" cy="562310"/>
          </a:xfrm>
        </p:spPr>
        <p:txBody>
          <a:bodyPr/>
          <a:lstStyle/>
          <a:p>
            <a:r>
              <a:rPr lang="en-US" altLang="ja-JP" b="0" dirty="0"/>
              <a:t>DRLSP</a:t>
            </a:r>
            <a:r>
              <a:rPr lang="ja-JP" altLang="en-US" b="0" dirty="0"/>
              <a:t>セミナー</a:t>
            </a:r>
            <a:r>
              <a:rPr lang="en-US" altLang="ja-JP" b="0" dirty="0"/>
              <a:t>2023</a:t>
            </a:r>
            <a:r>
              <a:rPr lang="ja-JP" altLang="en-US" b="0" dirty="0"/>
              <a:t>最終課題</a:t>
            </a:r>
            <a:endParaRPr kumimoji="1" lang="ja-JP" altLang="en-US" b="0" dirty="0"/>
          </a:p>
        </p:txBody>
      </p:sp>
      <p:sp>
        <p:nvSpPr>
          <p:cNvPr id="11" name="字幕 2">
            <a:extLst>
              <a:ext uri="{FF2B5EF4-FFF2-40B4-BE49-F238E27FC236}">
                <a16:creationId xmlns:a16="http://schemas.microsoft.com/office/drawing/2014/main" id="{C35AC587-08D5-DFAE-E545-4FC5CCEFF8DF}"/>
              </a:ext>
            </a:extLst>
          </p:cNvPr>
          <p:cNvSpPr txBox="1">
            <a:spLocks/>
          </p:cNvSpPr>
          <p:nvPr/>
        </p:nvSpPr>
        <p:spPr>
          <a:xfrm>
            <a:off x="1630306" y="4738597"/>
            <a:ext cx="9144000" cy="112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000" b="0" dirty="0"/>
              <a:t>電気通信大学　情報理工学域　</a:t>
            </a:r>
            <a:r>
              <a:rPr lang="en-US" altLang="ja-JP" sz="2000" b="0" dirty="0"/>
              <a:t>Ⅰ</a:t>
            </a:r>
            <a:r>
              <a:rPr lang="ja-JP" altLang="en-US" sz="2000" b="0" dirty="0"/>
              <a:t>類　メディア情報学プログラム　</a:t>
            </a:r>
            <a:r>
              <a:rPr lang="en-US" altLang="ja-JP" sz="2000" b="0" dirty="0"/>
              <a:t>4</a:t>
            </a:r>
            <a:r>
              <a:rPr lang="ja-JP" altLang="en-US" sz="2000" b="0" dirty="0"/>
              <a:t>年　</a:t>
            </a:r>
            <a:endParaRPr lang="en-US" altLang="ja-JP" sz="2000" b="0" dirty="0"/>
          </a:p>
          <a:p>
            <a:r>
              <a:rPr lang="ja-JP" altLang="en-US" sz="2000" b="0" dirty="0"/>
              <a:t>山本拓実</a:t>
            </a:r>
          </a:p>
        </p:txBody>
      </p:sp>
    </p:spTree>
    <p:extLst>
      <p:ext uri="{BB962C8B-B14F-4D97-AF65-F5344CB8AC3E}">
        <p14:creationId xmlns:p14="http://schemas.microsoft.com/office/powerpoint/2010/main" val="900749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EBD4CE54-72A9-B1C5-48CE-C3D77C1D5EE4}"/>
              </a:ext>
            </a:extLst>
          </p:cNvPr>
          <p:cNvSpPr/>
          <p:nvPr/>
        </p:nvSpPr>
        <p:spPr>
          <a:xfrm>
            <a:off x="7540492" y="2276271"/>
            <a:ext cx="643235" cy="1808381"/>
          </a:xfrm>
          <a:prstGeom prst="rect">
            <a:avLst/>
          </a:prstGeom>
          <a:solidFill>
            <a:srgbClr val="66CCFF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015DE27A-D501-8B21-C614-668126F1AC69}"/>
              </a:ext>
            </a:extLst>
          </p:cNvPr>
          <p:cNvSpPr/>
          <p:nvPr/>
        </p:nvSpPr>
        <p:spPr>
          <a:xfrm>
            <a:off x="6562725" y="2250625"/>
            <a:ext cx="643235" cy="1808381"/>
          </a:xfrm>
          <a:prstGeom prst="rect">
            <a:avLst/>
          </a:prstGeom>
          <a:solidFill>
            <a:srgbClr val="66CCFF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2">
            <a:extLst>
              <a:ext uri="{FF2B5EF4-FFF2-40B4-BE49-F238E27FC236}">
                <a16:creationId xmlns:a16="http://schemas.microsoft.com/office/drawing/2014/main" id="{6C00C34D-9744-37A4-C111-CB541223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ja-JP" dirty="0"/>
              <a:t>13</a:t>
            </a:r>
            <a:endParaRPr lang="ja-JP" altLang="en-US" dirty="0"/>
          </a:p>
        </p:txBody>
      </p:sp>
      <p:sp>
        <p:nvSpPr>
          <p:cNvPr id="7" name="サブタイトル 2">
            <a:extLst>
              <a:ext uri="{FF2B5EF4-FFF2-40B4-BE49-F238E27FC236}">
                <a16:creationId xmlns:a16="http://schemas.microsoft.com/office/drawing/2014/main" id="{C101B2AD-4F9F-2A33-B9EC-C01FE68B6EB8}"/>
              </a:ext>
            </a:extLst>
          </p:cNvPr>
          <p:cNvSpPr txBox="1">
            <a:spLocks/>
          </p:cNvSpPr>
          <p:nvPr/>
        </p:nvSpPr>
        <p:spPr>
          <a:xfrm>
            <a:off x="253557" y="4883485"/>
            <a:ext cx="10944646" cy="382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・キャラクターの体力</a:t>
            </a:r>
            <a:r>
              <a:rPr lang="en-US" altLang="ja-JP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(HP),</a:t>
            </a: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エネルギー量等の</a:t>
            </a:r>
            <a:r>
              <a:rPr lang="en-US" altLang="ja-JP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0~1</a:t>
            </a: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の値</a:t>
            </a:r>
            <a:r>
              <a:rPr lang="en-US" altLang="ja-JP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141</a:t>
            </a: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個を全結合</a:t>
            </a:r>
            <a:r>
              <a:rPr lang="en-US" altLang="ja-JP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Deep </a:t>
            </a: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　</a:t>
            </a:r>
            <a:endParaRPr lang="en-US" altLang="ja-JP" sz="25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" indent="0">
              <a:spcBef>
                <a:spcPts val="0"/>
              </a:spcBef>
              <a:buNone/>
            </a:pP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　</a:t>
            </a:r>
            <a:r>
              <a:rPr lang="en-US" altLang="ja-JP" sz="2500" b="1" dirty="0" err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Nerural</a:t>
            </a:r>
            <a:r>
              <a:rPr lang="en-US" altLang="ja-JP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Network</a:t>
            </a:r>
            <a:r>
              <a:rPr lang="ja-JP" altLang="en-US" sz="25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に入力し行動決定</a:t>
            </a:r>
            <a:endParaRPr lang="en-US" altLang="ja-JP" sz="25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AD1513BA-E0B2-D69C-DE49-814E3B682C54}"/>
              </a:ext>
            </a:extLst>
          </p:cNvPr>
          <p:cNvGrpSpPr/>
          <p:nvPr/>
        </p:nvGrpSpPr>
        <p:grpSpPr>
          <a:xfrm>
            <a:off x="67368" y="6329489"/>
            <a:ext cx="11698876" cy="590382"/>
            <a:chOff x="73412" y="5875498"/>
            <a:chExt cx="11698876" cy="590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9E956EC2-167A-89BF-69B9-FD2FC24B8282}"/>
                    </a:ext>
                  </a:extLst>
                </p:cNvPr>
                <p:cNvSpPr txBox="1"/>
                <p:nvPr/>
              </p:nvSpPr>
              <p:spPr>
                <a:xfrm>
                  <a:off x="73412" y="5875498"/>
                  <a:ext cx="11698876" cy="3195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ja-JP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kumimoji="1" lang="en-US" altLang="ja-JP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𝒅𝒆𝒇𝒆𝒏𝒄𝒆</m:t>
                            </m:r>
                          </m:sub>
                        </m:sSub>
                        <m:r>
                          <a:rPr kumimoji="1" lang="en-US" altLang="ja-JP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ja-JP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kumimoji="1" lang="en-US" altLang="ja-JP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𝒐𝒇𝒇𝒆𝒏𝒄𝒆</m:t>
                            </m:r>
                          </m:sub>
                        </m:sSub>
                        <m:r>
                          <a:rPr kumimoji="1" lang="en-US" altLang="ja-JP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𝑑𝑒𝑓𝑒𝑛𝑐𝑒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ja-JP" altLang="en-US" b="0" i="0">
                            <a:latin typeface="Cambria Math" panose="02040503050406030204" pitchFamily="18" charset="0"/>
                          </a:rPr>
                          <m:t>自分への</m:t>
                        </m:r>
                        <m:r>
                          <a:rPr lang="ja-JP" altLang="en-US" b="0" i="0" smtClean="0">
                            <a:latin typeface="Cambria Math" panose="02040503050406030204" pitchFamily="18" charset="0"/>
                          </a:rPr>
                          <m:t>ダメージ</m:t>
                        </m:r>
                        <m: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ja-JP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𝑜𝑓𝑓𝑒𝑛𝑐𝑒</m:t>
                            </m:r>
                          </m:sub>
                        </m:sSub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kumimoji="1" lang="ja-JP" altLang="en-US" b="0" i="1">
                            <a:latin typeface="Cambria Math" panose="02040503050406030204" pitchFamily="18" charset="0"/>
                          </a:rPr>
                          <m:t>相</m:t>
                        </m:r>
                        <m:r>
                          <a:rPr kumimoji="1" lang="ja-JP" altLang="en-US" b="0" i="1" smtClean="0">
                            <a:latin typeface="Cambria Math" panose="02040503050406030204" pitchFamily="18" charset="0"/>
                          </a:rPr>
                          <m:t>手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への</m:t>
                        </m:r>
                        <m:r>
                          <a:rPr lang="ja-JP" altLang="en-US" i="1" smtClean="0">
                            <a:latin typeface="Cambria Math" panose="02040503050406030204" pitchFamily="18" charset="0"/>
                          </a:rPr>
                          <m:t>ダメージ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9E956EC2-167A-89BF-69B9-FD2FC24B82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12" y="5875498"/>
                  <a:ext cx="11698876" cy="319511"/>
                </a:xfrm>
                <a:prstGeom prst="rect">
                  <a:avLst/>
                </a:prstGeom>
                <a:blipFill>
                  <a:blip r:embed="rId2"/>
                  <a:stretch>
                    <a:fillRect t="-7547" b="-2264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サブタイトル 2">
              <a:extLst>
                <a:ext uri="{FF2B5EF4-FFF2-40B4-BE49-F238E27FC236}">
                  <a16:creationId xmlns:a16="http://schemas.microsoft.com/office/drawing/2014/main" id="{FBCB8B07-5822-8892-883F-652E422D4E24}"/>
                </a:ext>
              </a:extLst>
            </p:cNvPr>
            <p:cNvSpPr txBox="1">
              <a:spLocks/>
            </p:cNvSpPr>
            <p:nvPr/>
          </p:nvSpPr>
          <p:spPr>
            <a:xfrm>
              <a:off x="5566500" y="5990964"/>
              <a:ext cx="3476495" cy="4749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182880" algn="l" defTabSz="914400" rtl="0" eaLnBrk="1" latinLnBrk="0" hangingPunct="1">
                <a:lnSpc>
                  <a:spcPct val="90000"/>
                </a:lnSpc>
                <a:spcBef>
                  <a:spcPts val="1400"/>
                </a:spcBef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kumimoji="1" sz="2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kumimoji="1"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kumimoji="1"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kumimoji="1"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kumimoji="1"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kumimoji="1"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kumimoji="1"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kumimoji="1"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kumimoji="1"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" indent="0">
                <a:spcBef>
                  <a:spcPts val="0"/>
                </a:spcBef>
                <a:buNone/>
              </a:pPr>
              <a:endParaRPr lang="en-US" altLang="ja-JP" sz="16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6F8860F-232E-2602-6069-92449C88BA31}"/>
              </a:ext>
            </a:extLst>
          </p:cNvPr>
          <p:cNvSpPr txBox="1"/>
          <p:nvPr/>
        </p:nvSpPr>
        <p:spPr>
          <a:xfrm>
            <a:off x="253557" y="5718831"/>
            <a:ext cx="1094464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6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2600" b="1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自ダメージ</a:t>
            </a:r>
            <a:r>
              <a:rPr lang="ja-JP" altLang="en-US" sz="26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と</a:t>
            </a:r>
            <a:r>
              <a:rPr lang="ja-JP" altLang="en-US" sz="2600" b="1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相手ダメージ</a:t>
            </a:r>
            <a:r>
              <a:rPr lang="ja-JP" altLang="en-US" sz="26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を報酬とした</a:t>
            </a:r>
            <a:r>
              <a:rPr lang="en-US" altLang="ja-JP" sz="26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Duelin</a:t>
            </a:r>
            <a:r>
              <a:rPr lang="en-US" altLang="ja-JP" sz="2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g DDQN</a:t>
            </a:r>
            <a:r>
              <a:rPr lang="ja-JP" altLang="en-US" sz="2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学習</a:t>
            </a:r>
            <a:endParaRPr lang="ja-JP" altLang="en-US" sz="2600" dirty="0"/>
          </a:p>
        </p:txBody>
      </p:sp>
      <p:sp>
        <p:nvSpPr>
          <p:cNvPr id="76" name="タイトル 1">
            <a:extLst>
              <a:ext uri="{FF2B5EF4-FFF2-40B4-BE49-F238E27FC236}">
                <a16:creationId xmlns:a16="http://schemas.microsoft.com/office/drawing/2014/main" id="{A30E6E91-5A88-B78B-C6C5-48371BEF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1182"/>
            <a:ext cx="10515600" cy="1325563"/>
          </a:xfrm>
        </p:spPr>
        <p:txBody>
          <a:bodyPr/>
          <a:lstStyle/>
          <a:p>
            <a:r>
              <a:rPr lang="ja-JP" altLang="en-US" dirty="0"/>
              <a:t>ネットワーク構造</a:t>
            </a:r>
            <a:endParaRPr kumimoji="1" lang="ja-JP" altLang="en-US" dirty="0"/>
          </a:p>
        </p:txBody>
      </p:sp>
      <p:sp>
        <p:nvSpPr>
          <p:cNvPr id="79" name="矢印: 右 78">
            <a:extLst>
              <a:ext uri="{FF2B5EF4-FFF2-40B4-BE49-F238E27FC236}">
                <a16:creationId xmlns:a16="http://schemas.microsoft.com/office/drawing/2014/main" id="{926816C2-F37C-248F-B258-3C5AF4FB9007}"/>
              </a:ext>
            </a:extLst>
          </p:cNvPr>
          <p:cNvSpPr/>
          <p:nvPr/>
        </p:nvSpPr>
        <p:spPr>
          <a:xfrm>
            <a:off x="3430552" y="2541047"/>
            <a:ext cx="2460718" cy="1091102"/>
          </a:xfrm>
          <a:prstGeom prst="rightArrow">
            <a:avLst/>
          </a:prstGeom>
          <a:solidFill>
            <a:srgbClr val="66CC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7" name="図 76">
            <a:extLst>
              <a:ext uri="{FF2B5EF4-FFF2-40B4-BE49-F238E27FC236}">
                <a16:creationId xmlns:a16="http://schemas.microsoft.com/office/drawing/2014/main" id="{C6BFCCBF-99B4-312A-1F69-895051BCD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7" b="89981" l="0" r="56068">
                        <a14:foregroundMark x1="36812" y1="59152" x2="36812" y2="59152"/>
                      </a14:backgroundRemoval>
                    </a14:imgEffect>
                  </a14:imgLayer>
                </a14:imgProps>
              </a:ext>
            </a:extLst>
          </a:blip>
          <a:srcRect r="66888"/>
          <a:stretch/>
        </p:blipFill>
        <p:spPr>
          <a:xfrm>
            <a:off x="729431" y="1180389"/>
            <a:ext cx="2626418" cy="3330700"/>
          </a:xfrm>
          <a:prstGeom prst="rect">
            <a:avLst/>
          </a:prstGeom>
        </p:spPr>
      </p:pic>
      <p:sp>
        <p:nvSpPr>
          <p:cNvPr id="78" name="サブタイトル 2">
            <a:extLst>
              <a:ext uri="{FF2B5EF4-FFF2-40B4-BE49-F238E27FC236}">
                <a16:creationId xmlns:a16="http://schemas.microsoft.com/office/drawing/2014/main" id="{6DC2FD67-B702-FF74-6C50-C2CB8A59D48B}"/>
              </a:ext>
            </a:extLst>
          </p:cNvPr>
          <p:cNvSpPr txBox="1">
            <a:spLocks/>
          </p:cNvSpPr>
          <p:nvPr/>
        </p:nvSpPr>
        <p:spPr>
          <a:xfrm>
            <a:off x="3264852" y="2840082"/>
            <a:ext cx="3642792" cy="819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ja-JP" altLang="en-US" sz="16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・体力・エネルギー量</a:t>
            </a:r>
            <a:endParaRPr lang="en-US" altLang="ja-JP" sz="16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" indent="0">
              <a:spcBef>
                <a:spcPts val="0"/>
              </a:spcBef>
              <a:buNone/>
            </a:pPr>
            <a:r>
              <a:rPr lang="ja-JP" altLang="en-US" sz="16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・座標・攻撃範囲 </a:t>
            </a:r>
            <a:r>
              <a:rPr lang="en-US" altLang="ja-JP" sz="1600" b="1" dirty="0" err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etc</a:t>
            </a:r>
            <a:endParaRPr lang="en-US" altLang="ja-JP" sz="16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0AF9C9E-54EA-850F-1DE8-B8DC38FC5BD8}"/>
              </a:ext>
            </a:extLst>
          </p:cNvPr>
          <p:cNvSpPr txBox="1"/>
          <p:nvPr/>
        </p:nvSpPr>
        <p:spPr>
          <a:xfrm>
            <a:off x="46609" y="78689"/>
            <a:ext cx="644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方法</a:t>
            </a: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E965BC67-E5B2-AC16-DB56-785853F3EE33}"/>
              </a:ext>
            </a:extLst>
          </p:cNvPr>
          <p:cNvGrpSpPr/>
          <p:nvPr/>
        </p:nvGrpSpPr>
        <p:grpSpPr>
          <a:xfrm>
            <a:off x="5916806" y="1287331"/>
            <a:ext cx="4513035" cy="3598534"/>
            <a:chOff x="5916806" y="1287331"/>
            <a:chExt cx="4513035" cy="3598534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699302F-B301-94D7-2087-D1CA1D2BB617}"/>
                </a:ext>
              </a:extLst>
            </p:cNvPr>
            <p:cNvGrpSpPr/>
            <p:nvPr/>
          </p:nvGrpSpPr>
          <p:grpSpPr>
            <a:xfrm>
              <a:off x="5965973" y="1287331"/>
              <a:ext cx="4463868" cy="3598534"/>
              <a:chOff x="365093" y="251228"/>
              <a:chExt cx="7116335" cy="6453844"/>
            </a:xfrm>
            <a:solidFill>
              <a:srgbClr val="0070C0"/>
            </a:solidFill>
          </p:grpSpPr>
          <p:sp>
            <p:nvSpPr>
              <p:cNvPr id="18" name="楕円 17">
                <a:extLst>
                  <a:ext uri="{FF2B5EF4-FFF2-40B4-BE49-F238E27FC236}">
                    <a16:creationId xmlns:a16="http://schemas.microsoft.com/office/drawing/2014/main" id="{AA5B1685-D70B-444A-DC16-0BC89773B46B}"/>
                  </a:ext>
                </a:extLst>
              </p:cNvPr>
              <p:cNvSpPr/>
              <p:nvPr/>
            </p:nvSpPr>
            <p:spPr>
              <a:xfrm>
                <a:off x="374303" y="2068498"/>
                <a:ext cx="513464" cy="553356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600" dirty="0"/>
                  <a:t>1</a:t>
                </a:r>
                <a:endParaRPr kumimoji="1" lang="ja-JP" altLang="en-US" sz="1600" dirty="0"/>
              </a:p>
            </p:txBody>
          </p:sp>
          <p:sp>
            <p:nvSpPr>
              <p:cNvPr id="19" name="楕円 18">
                <a:extLst>
                  <a:ext uri="{FF2B5EF4-FFF2-40B4-BE49-F238E27FC236}">
                    <a16:creationId xmlns:a16="http://schemas.microsoft.com/office/drawing/2014/main" id="{D4983212-77F5-E94F-9A6D-EC10233AAB28}"/>
                  </a:ext>
                </a:extLst>
              </p:cNvPr>
              <p:cNvSpPr/>
              <p:nvPr/>
            </p:nvSpPr>
            <p:spPr>
              <a:xfrm>
                <a:off x="378786" y="2950921"/>
                <a:ext cx="513464" cy="553356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2</a:t>
                </a:r>
                <a:endParaRPr kumimoji="1" lang="ja-JP" altLang="en-US" dirty="0"/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127AF905-E324-00FE-8D38-7D108D35BD02}"/>
                  </a:ext>
                </a:extLst>
              </p:cNvPr>
              <p:cNvSpPr txBox="1"/>
              <p:nvPr/>
            </p:nvSpPr>
            <p:spPr>
              <a:xfrm>
                <a:off x="365093" y="3621120"/>
                <a:ext cx="577647" cy="1416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600" dirty="0"/>
                  <a:t>・</a:t>
                </a:r>
                <a:endParaRPr lang="en-US" altLang="ja-JP" sz="1600" dirty="0"/>
              </a:p>
              <a:p>
                <a:pPr algn="ctr"/>
                <a:r>
                  <a:rPr kumimoji="1" lang="ja-JP" altLang="en-US" sz="1600" dirty="0"/>
                  <a:t>・</a:t>
                </a:r>
                <a:endParaRPr kumimoji="1" lang="en-US" altLang="ja-JP" sz="1600" dirty="0"/>
              </a:p>
              <a:p>
                <a:pPr algn="ctr"/>
                <a:r>
                  <a:rPr kumimoji="1" lang="ja-JP" altLang="en-US" sz="1600" dirty="0"/>
                  <a:t>・</a:t>
                </a:r>
              </a:p>
            </p:txBody>
          </p:sp>
          <p:sp>
            <p:nvSpPr>
              <p:cNvPr id="21" name="楕円 20">
                <a:extLst>
                  <a:ext uri="{FF2B5EF4-FFF2-40B4-BE49-F238E27FC236}">
                    <a16:creationId xmlns:a16="http://schemas.microsoft.com/office/drawing/2014/main" id="{FA3EAD0C-D9DF-1249-C0A0-8E4056B1513F}"/>
                  </a:ext>
                </a:extLst>
              </p:cNvPr>
              <p:cNvSpPr/>
              <p:nvPr/>
            </p:nvSpPr>
            <p:spPr>
              <a:xfrm>
                <a:off x="374303" y="4894225"/>
                <a:ext cx="513464" cy="553356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500" dirty="0"/>
              </a:p>
            </p:txBody>
          </p:sp>
          <p:sp>
            <p:nvSpPr>
              <p:cNvPr id="22" name="楕円 21">
                <a:extLst>
                  <a:ext uri="{FF2B5EF4-FFF2-40B4-BE49-F238E27FC236}">
                    <a16:creationId xmlns:a16="http://schemas.microsoft.com/office/drawing/2014/main" id="{FE272CA7-F7A5-92B1-43FF-32FDAB0CF475}"/>
                  </a:ext>
                </a:extLst>
              </p:cNvPr>
              <p:cNvSpPr/>
              <p:nvPr/>
            </p:nvSpPr>
            <p:spPr>
              <a:xfrm>
                <a:off x="1550661" y="2455412"/>
                <a:ext cx="513464" cy="553356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1</a:t>
                </a:r>
                <a:endParaRPr kumimoji="1" lang="ja-JP" altLang="en-US" dirty="0"/>
              </a:p>
            </p:txBody>
          </p:sp>
          <p:sp>
            <p:nvSpPr>
              <p:cNvPr id="23" name="楕円 22">
                <a:extLst>
                  <a:ext uri="{FF2B5EF4-FFF2-40B4-BE49-F238E27FC236}">
                    <a16:creationId xmlns:a16="http://schemas.microsoft.com/office/drawing/2014/main" id="{797EEC2C-9511-4766-EF73-3EE16E955A88}"/>
                  </a:ext>
                </a:extLst>
              </p:cNvPr>
              <p:cNvSpPr/>
              <p:nvPr/>
            </p:nvSpPr>
            <p:spPr>
              <a:xfrm>
                <a:off x="1570510" y="4407612"/>
                <a:ext cx="513464" cy="553356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 dirty="0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EF11DA2C-7174-7650-0514-ECDC780E976D}"/>
                  </a:ext>
                </a:extLst>
              </p:cNvPr>
              <p:cNvSpPr txBox="1"/>
              <p:nvPr/>
            </p:nvSpPr>
            <p:spPr>
              <a:xfrm>
                <a:off x="1555271" y="3046544"/>
                <a:ext cx="577647" cy="1416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600" dirty="0"/>
                  <a:t>・</a:t>
                </a:r>
                <a:endParaRPr lang="en-US" altLang="ja-JP" sz="1600" dirty="0"/>
              </a:p>
              <a:p>
                <a:pPr algn="ctr"/>
                <a:r>
                  <a:rPr kumimoji="1" lang="ja-JP" altLang="en-US" sz="1600" dirty="0"/>
                  <a:t>・</a:t>
                </a:r>
                <a:endParaRPr kumimoji="1" lang="en-US" altLang="ja-JP" sz="1600" dirty="0"/>
              </a:p>
              <a:p>
                <a:pPr algn="ctr"/>
                <a:r>
                  <a:rPr kumimoji="1" lang="ja-JP" altLang="en-US" sz="1600" dirty="0"/>
                  <a:t>・</a:t>
                </a:r>
              </a:p>
            </p:txBody>
          </p: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73518AC5-4815-33BF-3879-A5E672678BBE}"/>
                  </a:ext>
                </a:extLst>
              </p:cNvPr>
              <p:cNvCxnSpPr>
                <a:stCxn id="18" idx="6"/>
                <a:endCxn id="22" idx="2"/>
              </p:cNvCxnSpPr>
              <p:nvPr/>
            </p:nvCxnSpPr>
            <p:spPr>
              <a:xfrm>
                <a:off x="887767" y="2345175"/>
                <a:ext cx="662894" cy="386915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80B4CB50-5D64-3757-C623-462394FA3F61}"/>
                  </a:ext>
                </a:extLst>
              </p:cNvPr>
              <p:cNvCxnSpPr>
                <a:cxnSpLocks/>
                <a:stCxn id="18" idx="6"/>
                <a:endCxn id="23" idx="2"/>
              </p:cNvCxnSpPr>
              <p:nvPr/>
            </p:nvCxnSpPr>
            <p:spPr>
              <a:xfrm>
                <a:off x="887767" y="2345176"/>
                <a:ext cx="682743" cy="2339114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6A22FEDD-C56F-4CD4-D97B-59A0B8A9A30D}"/>
                  </a:ext>
                </a:extLst>
              </p:cNvPr>
              <p:cNvCxnSpPr>
                <a:cxnSpLocks/>
                <a:stCxn id="19" idx="6"/>
                <a:endCxn id="22" idx="2"/>
              </p:cNvCxnSpPr>
              <p:nvPr/>
            </p:nvCxnSpPr>
            <p:spPr>
              <a:xfrm flipV="1">
                <a:off x="892250" y="2732090"/>
                <a:ext cx="658411" cy="495509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FE6AAA9D-C1F0-B9E2-3418-30BCCC97F9FA}"/>
                  </a:ext>
                </a:extLst>
              </p:cNvPr>
              <p:cNvCxnSpPr>
                <a:cxnSpLocks/>
                <a:stCxn id="19" idx="6"/>
                <a:endCxn id="23" idx="2"/>
              </p:cNvCxnSpPr>
              <p:nvPr/>
            </p:nvCxnSpPr>
            <p:spPr>
              <a:xfrm>
                <a:off x="892250" y="3227599"/>
                <a:ext cx="678260" cy="1456691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9ECB6A5B-2A7F-A54A-B606-9CF7AF50E533}"/>
                  </a:ext>
                </a:extLst>
              </p:cNvPr>
              <p:cNvCxnSpPr>
                <a:cxnSpLocks/>
                <a:stCxn id="21" idx="6"/>
                <a:endCxn id="22" idx="2"/>
              </p:cNvCxnSpPr>
              <p:nvPr/>
            </p:nvCxnSpPr>
            <p:spPr>
              <a:xfrm flipV="1">
                <a:off x="887767" y="2732090"/>
                <a:ext cx="662894" cy="2438813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640F19B6-988E-03D6-6199-0CDC9FE20389}"/>
                  </a:ext>
                </a:extLst>
              </p:cNvPr>
              <p:cNvCxnSpPr>
                <a:cxnSpLocks/>
                <a:stCxn id="21" idx="6"/>
                <a:endCxn id="23" idx="2"/>
              </p:cNvCxnSpPr>
              <p:nvPr/>
            </p:nvCxnSpPr>
            <p:spPr>
              <a:xfrm flipV="1">
                <a:off x="887767" y="4684290"/>
                <a:ext cx="682743" cy="486613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楕円 30">
                <a:extLst>
                  <a:ext uri="{FF2B5EF4-FFF2-40B4-BE49-F238E27FC236}">
                    <a16:creationId xmlns:a16="http://schemas.microsoft.com/office/drawing/2014/main" id="{DF9AE9CE-4B03-F4EE-F6E4-EB0276EA63D5}"/>
                  </a:ext>
                </a:extLst>
              </p:cNvPr>
              <p:cNvSpPr/>
              <p:nvPr/>
            </p:nvSpPr>
            <p:spPr>
              <a:xfrm>
                <a:off x="3193735" y="2450867"/>
                <a:ext cx="513464" cy="553356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1</a:t>
                </a:r>
                <a:endParaRPr kumimoji="1" lang="ja-JP" altLang="en-US" dirty="0"/>
              </a:p>
            </p:txBody>
          </p:sp>
          <p:sp>
            <p:nvSpPr>
              <p:cNvPr id="32" name="楕円 31">
                <a:extLst>
                  <a:ext uri="{FF2B5EF4-FFF2-40B4-BE49-F238E27FC236}">
                    <a16:creationId xmlns:a16="http://schemas.microsoft.com/office/drawing/2014/main" id="{6F2FE534-DC4A-53A8-BD46-39302DA4F16A}"/>
                  </a:ext>
                </a:extLst>
              </p:cNvPr>
              <p:cNvSpPr/>
              <p:nvPr/>
            </p:nvSpPr>
            <p:spPr>
              <a:xfrm>
                <a:off x="3193735" y="4372616"/>
                <a:ext cx="513464" cy="553356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 dirty="0"/>
              </a:p>
            </p:txBody>
          </p:sp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10C624E4-EA33-0A82-A487-A864B586713A}"/>
                  </a:ext>
                </a:extLst>
              </p:cNvPr>
              <p:cNvSpPr txBox="1"/>
              <p:nvPr/>
            </p:nvSpPr>
            <p:spPr>
              <a:xfrm>
                <a:off x="3157594" y="3031691"/>
                <a:ext cx="577647" cy="1416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600" dirty="0"/>
                  <a:t>・</a:t>
                </a:r>
                <a:endParaRPr lang="en-US" altLang="ja-JP" sz="1600" dirty="0"/>
              </a:p>
              <a:p>
                <a:pPr algn="ctr"/>
                <a:r>
                  <a:rPr kumimoji="1" lang="ja-JP" altLang="en-US" sz="1600" dirty="0"/>
                  <a:t>・</a:t>
                </a:r>
                <a:endParaRPr kumimoji="1" lang="en-US" altLang="ja-JP" sz="1600" dirty="0"/>
              </a:p>
              <a:p>
                <a:pPr algn="ctr"/>
                <a:r>
                  <a:rPr kumimoji="1" lang="ja-JP" altLang="en-US" sz="1600" dirty="0"/>
                  <a:t>・</a:t>
                </a:r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6BD3D584-6F57-A116-EAD1-D35339FD5669}"/>
                  </a:ext>
                </a:extLst>
              </p:cNvPr>
              <p:cNvCxnSpPr>
                <a:cxnSpLocks/>
                <a:stCxn id="22" idx="6"/>
                <a:endCxn id="31" idx="2"/>
              </p:cNvCxnSpPr>
              <p:nvPr/>
            </p:nvCxnSpPr>
            <p:spPr>
              <a:xfrm flipV="1">
                <a:off x="2064125" y="2727546"/>
                <a:ext cx="1129610" cy="4545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46CA8228-B446-C582-9C4F-7D8152E66547}"/>
                  </a:ext>
                </a:extLst>
              </p:cNvPr>
              <p:cNvCxnSpPr>
                <a:cxnSpLocks/>
                <a:stCxn id="22" idx="6"/>
                <a:endCxn id="32" idx="2"/>
              </p:cNvCxnSpPr>
              <p:nvPr/>
            </p:nvCxnSpPr>
            <p:spPr>
              <a:xfrm>
                <a:off x="2064125" y="2732090"/>
                <a:ext cx="1129610" cy="1917203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35F4FB3B-50C9-4973-F13E-1E3A7B9A4088}"/>
                  </a:ext>
                </a:extLst>
              </p:cNvPr>
              <p:cNvCxnSpPr>
                <a:cxnSpLocks/>
                <a:stCxn id="23" idx="6"/>
                <a:endCxn id="31" idx="2"/>
              </p:cNvCxnSpPr>
              <p:nvPr/>
            </p:nvCxnSpPr>
            <p:spPr>
              <a:xfrm flipV="1">
                <a:off x="2083974" y="2727545"/>
                <a:ext cx="1109761" cy="1956745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C11237B1-387B-2E78-7726-FA8EBE32683C}"/>
                  </a:ext>
                </a:extLst>
              </p:cNvPr>
              <p:cNvCxnSpPr>
                <a:cxnSpLocks/>
                <a:stCxn id="23" idx="6"/>
                <a:endCxn id="32" idx="2"/>
              </p:cNvCxnSpPr>
              <p:nvPr/>
            </p:nvCxnSpPr>
            <p:spPr>
              <a:xfrm flipV="1">
                <a:off x="2083974" y="4649294"/>
                <a:ext cx="1109761" cy="34996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楕円 37">
                    <a:extLst>
                      <a:ext uri="{FF2B5EF4-FFF2-40B4-BE49-F238E27FC236}">
                        <a16:creationId xmlns:a16="http://schemas.microsoft.com/office/drawing/2014/main" id="{7C63A7AA-3AC7-9CAE-0703-137DC7855953}"/>
                      </a:ext>
                    </a:extLst>
                  </p:cNvPr>
                  <p:cNvSpPr/>
                  <p:nvPr/>
                </p:nvSpPr>
                <p:spPr>
                  <a:xfrm>
                    <a:off x="4929893" y="626086"/>
                    <a:ext cx="513464" cy="55335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1400" dirty="0"/>
                  </a:p>
                </p:txBody>
              </p:sp>
            </mc:Choice>
            <mc:Fallback xmlns="">
              <p:sp>
                <p:nvSpPr>
                  <p:cNvPr id="38" name="楕円 37">
                    <a:extLst>
                      <a:ext uri="{FF2B5EF4-FFF2-40B4-BE49-F238E27FC236}">
                        <a16:creationId xmlns:a16="http://schemas.microsoft.com/office/drawing/2014/main" id="{7C63A7AA-3AC7-9CAE-0703-137DC78559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9893" y="626086"/>
                    <a:ext cx="513464" cy="553356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 l="-9091" b="-3774"/>
                    </a:stretch>
                  </a:blipFill>
                  <a:ln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楕円 38">
                    <a:extLst>
                      <a:ext uri="{FF2B5EF4-FFF2-40B4-BE49-F238E27FC236}">
                        <a16:creationId xmlns:a16="http://schemas.microsoft.com/office/drawing/2014/main" id="{1BB24ABE-7750-E19F-198D-31B65AB360DC}"/>
                      </a:ext>
                    </a:extLst>
                  </p:cNvPr>
                  <p:cNvSpPr/>
                  <p:nvPr/>
                </p:nvSpPr>
                <p:spPr>
                  <a:xfrm>
                    <a:off x="4929894" y="1438602"/>
                    <a:ext cx="513464" cy="55335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1600" dirty="0"/>
                  </a:p>
                </p:txBody>
              </p:sp>
            </mc:Choice>
            <mc:Fallback xmlns="">
              <p:sp>
                <p:nvSpPr>
                  <p:cNvPr id="39" name="楕円 38">
                    <a:extLst>
                      <a:ext uri="{FF2B5EF4-FFF2-40B4-BE49-F238E27FC236}">
                        <a16:creationId xmlns:a16="http://schemas.microsoft.com/office/drawing/2014/main" id="{1BB24ABE-7750-E19F-198D-31B65AB360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9894" y="1438602"/>
                    <a:ext cx="513464" cy="553356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 l="-18182" b="-11538"/>
                    </a:stretch>
                  </a:blipFill>
                  <a:ln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9F9C1952-57D3-E5FE-C9D6-1E48C20C5FFA}"/>
                  </a:ext>
                </a:extLst>
              </p:cNvPr>
              <p:cNvSpPr txBox="1"/>
              <p:nvPr/>
            </p:nvSpPr>
            <p:spPr>
              <a:xfrm>
                <a:off x="5022433" y="1978861"/>
                <a:ext cx="344597" cy="948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050" dirty="0"/>
                  <a:t>・</a:t>
                </a:r>
                <a:endParaRPr lang="en-US" altLang="ja-JP" sz="1050" dirty="0"/>
              </a:p>
              <a:p>
                <a:pPr algn="ctr"/>
                <a:r>
                  <a:rPr kumimoji="1" lang="ja-JP" altLang="en-US" sz="1050" dirty="0"/>
                  <a:t>・</a:t>
                </a:r>
                <a:endParaRPr kumimoji="1" lang="en-US" altLang="ja-JP" sz="1050" dirty="0"/>
              </a:p>
              <a:p>
                <a:pPr algn="ctr"/>
                <a:r>
                  <a:rPr kumimoji="1" lang="ja-JP" altLang="en-US" sz="1050" dirty="0"/>
                  <a:t>・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楕円 40">
                    <a:extLst>
                      <a:ext uri="{FF2B5EF4-FFF2-40B4-BE49-F238E27FC236}">
                        <a16:creationId xmlns:a16="http://schemas.microsoft.com/office/drawing/2014/main" id="{0373DE84-581B-01D0-6341-EBA773E099CA}"/>
                      </a:ext>
                    </a:extLst>
                  </p:cNvPr>
                  <p:cNvSpPr/>
                  <p:nvPr/>
                </p:nvSpPr>
                <p:spPr>
                  <a:xfrm>
                    <a:off x="4928057" y="2845011"/>
                    <a:ext cx="513465" cy="55335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1400" dirty="0"/>
                  </a:p>
                </p:txBody>
              </p:sp>
            </mc:Choice>
            <mc:Fallback xmlns="">
              <p:sp>
                <p:nvSpPr>
                  <p:cNvPr id="41" name="楕円 40">
                    <a:extLst>
                      <a:ext uri="{FF2B5EF4-FFF2-40B4-BE49-F238E27FC236}">
                        <a16:creationId xmlns:a16="http://schemas.microsoft.com/office/drawing/2014/main" id="{0373DE84-581B-01D0-6341-EBA773E099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8057" y="2845011"/>
                    <a:ext cx="513465" cy="553356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21818" b="-3774"/>
                    </a:stretch>
                  </a:blipFill>
                  <a:ln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6F746175-CD8F-1387-DC3E-C2CD7D06B46D}"/>
                  </a:ext>
                </a:extLst>
              </p:cNvPr>
              <p:cNvCxnSpPr>
                <a:cxnSpLocks/>
                <a:stCxn id="31" idx="6"/>
                <a:endCxn id="38" idx="2"/>
              </p:cNvCxnSpPr>
              <p:nvPr/>
            </p:nvCxnSpPr>
            <p:spPr>
              <a:xfrm flipV="1">
                <a:off x="3707199" y="902765"/>
                <a:ext cx="1222695" cy="1824780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7EF252FE-1609-0824-12D6-584769FACA81}"/>
                  </a:ext>
                </a:extLst>
              </p:cNvPr>
              <p:cNvCxnSpPr>
                <a:cxnSpLocks/>
                <a:stCxn id="31" idx="6"/>
                <a:endCxn id="39" idx="2"/>
              </p:cNvCxnSpPr>
              <p:nvPr/>
            </p:nvCxnSpPr>
            <p:spPr>
              <a:xfrm flipV="1">
                <a:off x="3707199" y="1715280"/>
                <a:ext cx="1222695" cy="1012265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D6D2B23C-1046-81F4-6582-2FF037B71568}"/>
                  </a:ext>
                </a:extLst>
              </p:cNvPr>
              <p:cNvCxnSpPr>
                <a:cxnSpLocks/>
                <a:stCxn id="31" idx="6"/>
                <a:endCxn id="41" idx="2"/>
              </p:cNvCxnSpPr>
              <p:nvPr/>
            </p:nvCxnSpPr>
            <p:spPr>
              <a:xfrm>
                <a:off x="3707200" y="2727546"/>
                <a:ext cx="1220857" cy="394143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88DF4BBA-E2BB-BA35-A7E8-654EC5B12660}"/>
                  </a:ext>
                </a:extLst>
              </p:cNvPr>
              <p:cNvCxnSpPr>
                <a:cxnSpLocks/>
                <a:stCxn id="32" idx="6"/>
                <a:endCxn id="38" idx="2"/>
              </p:cNvCxnSpPr>
              <p:nvPr/>
            </p:nvCxnSpPr>
            <p:spPr>
              <a:xfrm flipV="1">
                <a:off x="3707199" y="902765"/>
                <a:ext cx="1222695" cy="3746529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1C83F0AD-DEB8-7B45-7977-D7D2C6B49245}"/>
                  </a:ext>
                </a:extLst>
              </p:cNvPr>
              <p:cNvCxnSpPr>
                <a:cxnSpLocks/>
                <a:stCxn id="32" idx="6"/>
                <a:endCxn id="39" idx="2"/>
              </p:cNvCxnSpPr>
              <p:nvPr/>
            </p:nvCxnSpPr>
            <p:spPr>
              <a:xfrm flipV="1">
                <a:off x="3707199" y="1715280"/>
                <a:ext cx="1222695" cy="2934014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3A473CC8-A4A8-01EB-05FF-F81588621B19}"/>
                  </a:ext>
                </a:extLst>
              </p:cNvPr>
              <p:cNvCxnSpPr>
                <a:cxnSpLocks/>
                <a:stCxn id="32" idx="6"/>
                <a:endCxn id="41" idx="2"/>
              </p:cNvCxnSpPr>
              <p:nvPr/>
            </p:nvCxnSpPr>
            <p:spPr>
              <a:xfrm flipV="1">
                <a:off x="3707200" y="3121689"/>
                <a:ext cx="1220857" cy="1527605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楕円 47">
                    <a:extLst>
                      <a:ext uri="{FF2B5EF4-FFF2-40B4-BE49-F238E27FC236}">
                        <a16:creationId xmlns:a16="http://schemas.microsoft.com/office/drawing/2014/main" id="{8938C9CE-5FDC-7A42-9DC2-FC868E288D75}"/>
                      </a:ext>
                    </a:extLst>
                  </p:cNvPr>
                  <p:cNvSpPr/>
                  <p:nvPr/>
                </p:nvSpPr>
                <p:spPr>
                  <a:xfrm>
                    <a:off x="6951765" y="2146258"/>
                    <a:ext cx="513464" cy="553356"/>
                  </a:xfrm>
                  <a:prstGeom prst="ellipse">
                    <a:avLst/>
                  </a:prstGeom>
                  <a:grp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1400" dirty="0"/>
                  </a:p>
                </p:txBody>
              </p:sp>
            </mc:Choice>
            <mc:Fallback xmlns="">
              <p:sp>
                <p:nvSpPr>
                  <p:cNvPr id="157" name="楕円 156">
                    <a:extLst>
                      <a:ext uri="{FF2B5EF4-FFF2-40B4-BE49-F238E27FC236}">
                        <a16:creationId xmlns:a16="http://schemas.microsoft.com/office/drawing/2014/main" id="{2A6105F4-DDF2-1B44-46FB-FA93003AA1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1765" y="2146258"/>
                    <a:ext cx="513464" cy="553356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 l="-11538"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楕円 48">
                    <a:extLst>
                      <a:ext uri="{FF2B5EF4-FFF2-40B4-BE49-F238E27FC236}">
                        <a16:creationId xmlns:a16="http://schemas.microsoft.com/office/drawing/2014/main" id="{77C7F2C0-B261-31A0-9C3D-6E747C4A6B86}"/>
                      </a:ext>
                    </a:extLst>
                  </p:cNvPr>
                  <p:cNvSpPr/>
                  <p:nvPr/>
                </p:nvSpPr>
                <p:spPr>
                  <a:xfrm>
                    <a:off x="6953601" y="2907944"/>
                    <a:ext cx="513464" cy="553356"/>
                  </a:xfrm>
                  <a:prstGeom prst="ellipse">
                    <a:avLst/>
                  </a:prstGeom>
                  <a:grp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1400" dirty="0"/>
                  </a:p>
                </p:txBody>
              </p:sp>
            </mc:Choice>
            <mc:Fallback xmlns="">
              <p:sp>
                <p:nvSpPr>
                  <p:cNvPr id="158" name="楕円 157">
                    <a:extLst>
                      <a:ext uri="{FF2B5EF4-FFF2-40B4-BE49-F238E27FC236}">
                        <a16:creationId xmlns:a16="http://schemas.microsoft.com/office/drawing/2014/main" id="{A6B09107-CC95-C2C8-A892-754447E80D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3601" y="2907944"/>
                    <a:ext cx="513464" cy="553356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 l="-11538"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9034E1D5-0720-FA89-06D2-2E9282F34E82}"/>
                  </a:ext>
                </a:extLst>
              </p:cNvPr>
              <p:cNvSpPr txBox="1"/>
              <p:nvPr/>
            </p:nvSpPr>
            <p:spPr>
              <a:xfrm>
                <a:off x="7013420" y="3532186"/>
                <a:ext cx="367272" cy="1517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/>
                  <a:t>・</a:t>
                </a:r>
                <a:endParaRPr lang="en-US" altLang="ja-JP" dirty="0"/>
              </a:p>
              <a:p>
                <a:pPr algn="ctr"/>
                <a:r>
                  <a:rPr kumimoji="1" lang="ja-JP" altLang="en-US" dirty="0"/>
                  <a:t>・</a:t>
                </a:r>
                <a:endParaRPr kumimoji="1" lang="en-US" altLang="ja-JP" dirty="0"/>
              </a:p>
              <a:p>
                <a:pPr algn="ctr"/>
                <a:r>
                  <a:rPr kumimoji="1" lang="ja-JP" altLang="en-US" dirty="0"/>
                  <a:t>・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楕円 50">
                    <a:extLst>
                      <a:ext uri="{FF2B5EF4-FFF2-40B4-BE49-F238E27FC236}">
                        <a16:creationId xmlns:a16="http://schemas.microsoft.com/office/drawing/2014/main" id="{688A679D-2652-7588-892B-322A909FCEEC}"/>
                      </a:ext>
                    </a:extLst>
                  </p:cNvPr>
                  <p:cNvSpPr/>
                  <p:nvPr/>
                </p:nvSpPr>
                <p:spPr>
                  <a:xfrm>
                    <a:off x="6967963" y="4880527"/>
                    <a:ext cx="513465" cy="553356"/>
                  </a:xfrm>
                  <a:prstGeom prst="ellipse">
                    <a:avLst/>
                  </a:prstGeom>
                  <a:grp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1400" dirty="0"/>
                  </a:p>
                </p:txBody>
              </p:sp>
            </mc:Choice>
            <mc:Fallback xmlns="">
              <p:sp>
                <p:nvSpPr>
                  <p:cNvPr id="51" name="楕円 50">
                    <a:extLst>
                      <a:ext uri="{FF2B5EF4-FFF2-40B4-BE49-F238E27FC236}">
                        <a16:creationId xmlns:a16="http://schemas.microsoft.com/office/drawing/2014/main" id="{688A679D-2652-7588-892B-322A909FCE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7963" y="4880527"/>
                    <a:ext cx="513465" cy="553356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 l="-21818" b="-3846"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楕円 51">
                    <a:extLst>
                      <a:ext uri="{FF2B5EF4-FFF2-40B4-BE49-F238E27FC236}">
                        <a16:creationId xmlns:a16="http://schemas.microsoft.com/office/drawing/2014/main" id="{5A05191D-0EA2-02A0-4B18-AAE2BCF6F932}"/>
                      </a:ext>
                    </a:extLst>
                  </p:cNvPr>
                  <p:cNvSpPr/>
                  <p:nvPr/>
                </p:nvSpPr>
                <p:spPr>
                  <a:xfrm>
                    <a:off x="4892009" y="3749728"/>
                    <a:ext cx="513465" cy="55335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1400" dirty="0"/>
                  </a:p>
                </p:txBody>
              </p:sp>
            </mc:Choice>
            <mc:Fallback xmlns="">
              <p:sp>
                <p:nvSpPr>
                  <p:cNvPr id="52" name="楕円 51">
                    <a:extLst>
                      <a:ext uri="{FF2B5EF4-FFF2-40B4-BE49-F238E27FC236}">
                        <a16:creationId xmlns:a16="http://schemas.microsoft.com/office/drawing/2014/main" id="{5A05191D-0EA2-02A0-4B18-AAE2BCF6F9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2009" y="3749728"/>
                    <a:ext cx="513465" cy="553356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 l="-9091" b="-3774"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楕円 52">
                    <a:extLst>
                      <a:ext uri="{FF2B5EF4-FFF2-40B4-BE49-F238E27FC236}">
                        <a16:creationId xmlns:a16="http://schemas.microsoft.com/office/drawing/2014/main" id="{966AF3BC-1272-E970-A7C3-83666A75A0C1}"/>
                      </a:ext>
                    </a:extLst>
                  </p:cNvPr>
                  <p:cNvSpPr/>
                  <p:nvPr/>
                </p:nvSpPr>
                <p:spPr>
                  <a:xfrm>
                    <a:off x="4896191" y="4524690"/>
                    <a:ext cx="513465" cy="55335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ja-JP" sz="1400" b="0" dirty="0"/>
                  </a:p>
                </p:txBody>
              </p:sp>
            </mc:Choice>
            <mc:Fallback xmlns="">
              <p:sp>
                <p:nvSpPr>
                  <p:cNvPr id="53" name="楕円 52">
                    <a:extLst>
                      <a:ext uri="{FF2B5EF4-FFF2-40B4-BE49-F238E27FC236}">
                        <a16:creationId xmlns:a16="http://schemas.microsoft.com/office/drawing/2014/main" id="{966AF3BC-1272-E970-A7C3-83666A75A0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191" y="4524690"/>
                    <a:ext cx="513465" cy="553356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 l="-10909" b="-3774"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6271ED86-D019-CA24-BEB0-2C435ECFD992}"/>
                  </a:ext>
                </a:extLst>
              </p:cNvPr>
              <p:cNvSpPr txBox="1"/>
              <p:nvPr/>
            </p:nvSpPr>
            <p:spPr>
              <a:xfrm>
                <a:off x="4981305" y="5222129"/>
                <a:ext cx="367272" cy="1062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pPr algn="ctr"/>
                <a:r>
                  <a:rPr kumimoji="1" lang="ja-JP" altLang="en-US" sz="1200" dirty="0"/>
                  <a:t>・</a:t>
                </a:r>
                <a:endParaRPr kumimoji="1" lang="en-US" altLang="ja-JP" sz="1200" dirty="0"/>
              </a:p>
              <a:p>
                <a:pPr algn="ctr"/>
                <a:r>
                  <a:rPr kumimoji="1" lang="ja-JP" altLang="en-US" sz="1200" dirty="0"/>
                  <a:t>・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楕円 54">
                    <a:extLst>
                      <a:ext uri="{FF2B5EF4-FFF2-40B4-BE49-F238E27FC236}">
                        <a16:creationId xmlns:a16="http://schemas.microsoft.com/office/drawing/2014/main" id="{F993FB0A-6D1A-6DDD-4BCE-84D43E39252F}"/>
                      </a:ext>
                    </a:extLst>
                  </p:cNvPr>
                  <p:cNvSpPr/>
                  <p:nvPr/>
                </p:nvSpPr>
                <p:spPr>
                  <a:xfrm>
                    <a:off x="4908206" y="6151716"/>
                    <a:ext cx="513465" cy="55335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1400" dirty="0"/>
                  </a:p>
                </p:txBody>
              </p:sp>
            </mc:Choice>
            <mc:Fallback xmlns="">
              <p:sp>
                <p:nvSpPr>
                  <p:cNvPr id="55" name="楕円 54">
                    <a:extLst>
                      <a:ext uri="{FF2B5EF4-FFF2-40B4-BE49-F238E27FC236}">
                        <a16:creationId xmlns:a16="http://schemas.microsoft.com/office/drawing/2014/main" id="{F993FB0A-6D1A-6DDD-4BCE-84D43E3925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8206" y="6151716"/>
                    <a:ext cx="513465" cy="553356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 l="-21818" b="-5769"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84F8D44E-BF1D-C5C0-490C-FD2EB3843360}"/>
                  </a:ext>
                </a:extLst>
              </p:cNvPr>
              <p:cNvCxnSpPr>
                <a:cxnSpLocks/>
                <a:stCxn id="31" idx="6"/>
                <a:endCxn id="52" idx="2"/>
              </p:cNvCxnSpPr>
              <p:nvPr/>
            </p:nvCxnSpPr>
            <p:spPr>
              <a:xfrm>
                <a:off x="3707200" y="2727546"/>
                <a:ext cx="1184809" cy="1298860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DBC50E5C-0A8A-1EE8-4E0F-C9BD3FF56061}"/>
                  </a:ext>
                </a:extLst>
              </p:cNvPr>
              <p:cNvCxnSpPr>
                <a:cxnSpLocks/>
                <a:stCxn id="31" idx="6"/>
                <a:endCxn id="53" idx="2"/>
              </p:cNvCxnSpPr>
              <p:nvPr/>
            </p:nvCxnSpPr>
            <p:spPr>
              <a:xfrm>
                <a:off x="3707200" y="2727546"/>
                <a:ext cx="1188991" cy="2073822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>
                <a:extLst>
                  <a:ext uri="{FF2B5EF4-FFF2-40B4-BE49-F238E27FC236}">
                    <a16:creationId xmlns:a16="http://schemas.microsoft.com/office/drawing/2014/main" id="{9EC81F37-E276-AB6E-6754-B8032B093743}"/>
                  </a:ext>
                </a:extLst>
              </p:cNvPr>
              <p:cNvCxnSpPr>
                <a:cxnSpLocks/>
                <a:stCxn id="31" idx="6"/>
                <a:endCxn id="55" idx="2"/>
              </p:cNvCxnSpPr>
              <p:nvPr/>
            </p:nvCxnSpPr>
            <p:spPr>
              <a:xfrm>
                <a:off x="3707200" y="2727546"/>
                <a:ext cx="1201006" cy="3700848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C02E6316-F20A-FFC3-CB58-B58F988FCF63}"/>
                  </a:ext>
                </a:extLst>
              </p:cNvPr>
              <p:cNvCxnSpPr>
                <a:cxnSpLocks/>
                <a:stCxn id="32" idx="6"/>
                <a:endCxn id="52" idx="2"/>
              </p:cNvCxnSpPr>
              <p:nvPr/>
            </p:nvCxnSpPr>
            <p:spPr>
              <a:xfrm flipV="1">
                <a:off x="3707200" y="4026406"/>
                <a:ext cx="1184809" cy="622888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EF949140-670B-6C03-974A-D4A96D046E9C}"/>
                  </a:ext>
                </a:extLst>
              </p:cNvPr>
              <p:cNvCxnSpPr>
                <a:cxnSpLocks/>
                <a:stCxn id="32" idx="6"/>
                <a:endCxn id="53" idx="2"/>
              </p:cNvCxnSpPr>
              <p:nvPr/>
            </p:nvCxnSpPr>
            <p:spPr>
              <a:xfrm>
                <a:off x="3707200" y="4649294"/>
                <a:ext cx="1188991" cy="152074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コネクタ 60">
                <a:extLst>
                  <a:ext uri="{FF2B5EF4-FFF2-40B4-BE49-F238E27FC236}">
                    <a16:creationId xmlns:a16="http://schemas.microsoft.com/office/drawing/2014/main" id="{950B9BAB-F19B-2940-E8DC-71786707C211}"/>
                  </a:ext>
                </a:extLst>
              </p:cNvPr>
              <p:cNvCxnSpPr>
                <a:cxnSpLocks/>
                <a:stCxn id="32" idx="6"/>
                <a:endCxn id="55" idx="2"/>
              </p:cNvCxnSpPr>
              <p:nvPr/>
            </p:nvCxnSpPr>
            <p:spPr>
              <a:xfrm>
                <a:off x="3707200" y="4649294"/>
                <a:ext cx="1201006" cy="1779100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61">
                <a:extLst>
                  <a:ext uri="{FF2B5EF4-FFF2-40B4-BE49-F238E27FC236}">
                    <a16:creationId xmlns:a16="http://schemas.microsoft.com/office/drawing/2014/main" id="{30CE2D18-7764-05FC-0923-D295C3D0D327}"/>
                  </a:ext>
                </a:extLst>
              </p:cNvPr>
              <p:cNvCxnSpPr>
                <a:cxnSpLocks/>
                <a:stCxn id="48" idx="2"/>
                <a:endCxn id="38" idx="6"/>
              </p:cNvCxnSpPr>
              <p:nvPr/>
            </p:nvCxnSpPr>
            <p:spPr>
              <a:xfrm flipH="1" flipV="1">
                <a:off x="5443358" y="902765"/>
                <a:ext cx="1508407" cy="1520171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3F985534-6B12-5D2B-CE35-EED216284A98}"/>
                  </a:ext>
                </a:extLst>
              </p:cNvPr>
              <p:cNvCxnSpPr>
                <a:cxnSpLocks/>
                <a:stCxn id="48" idx="2"/>
                <a:endCxn id="52" idx="6"/>
              </p:cNvCxnSpPr>
              <p:nvPr/>
            </p:nvCxnSpPr>
            <p:spPr>
              <a:xfrm flipH="1">
                <a:off x="5405473" y="2422936"/>
                <a:ext cx="1546292" cy="1603469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id="{559A26F8-3D64-9E4E-249E-B4BF788C9D3C}"/>
                  </a:ext>
                </a:extLst>
              </p:cNvPr>
              <p:cNvCxnSpPr>
                <a:cxnSpLocks/>
                <a:stCxn id="49" idx="2"/>
                <a:endCxn id="53" idx="6"/>
              </p:cNvCxnSpPr>
              <p:nvPr/>
            </p:nvCxnSpPr>
            <p:spPr>
              <a:xfrm flipH="1">
                <a:off x="5409655" y="3184621"/>
                <a:ext cx="1543946" cy="1616746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id="{BAA3E48D-FE47-69FE-D131-C09A4C0DD0B0}"/>
                  </a:ext>
                </a:extLst>
              </p:cNvPr>
              <p:cNvCxnSpPr>
                <a:cxnSpLocks/>
                <a:stCxn id="49" idx="2"/>
                <a:endCxn id="39" idx="6"/>
              </p:cNvCxnSpPr>
              <p:nvPr/>
            </p:nvCxnSpPr>
            <p:spPr>
              <a:xfrm flipH="1" flipV="1">
                <a:off x="5443358" y="1715280"/>
                <a:ext cx="1510243" cy="1469342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6CAA2866-65E4-74AE-0D35-9A9B11EE9EA5}"/>
                  </a:ext>
                </a:extLst>
              </p:cNvPr>
              <p:cNvCxnSpPr>
                <a:cxnSpLocks/>
                <a:stCxn id="51" idx="2"/>
                <a:endCxn id="41" idx="6"/>
              </p:cNvCxnSpPr>
              <p:nvPr/>
            </p:nvCxnSpPr>
            <p:spPr>
              <a:xfrm flipH="1" flipV="1">
                <a:off x="5441521" y="3121689"/>
                <a:ext cx="1526442" cy="2035516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F5CCF28D-C4AA-3621-AB11-6C9928ECC3D3}"/>
                  </a:ext>
                </a:extLst>
              </p:cNvPr>
              <p:cNvCxnSpPr>
                <a:cxnSpLocks/>
                <a:stCxn id="51" idx="2"/>
                <a:endCxn id="55" idx="6"/>
              </p:cNvCxnSpPr>
              <p:nvPr/>
            </p:nvCxnSpPr>
            <p:spPr>
              <a:xfrm flipH="1">
                <a:off x="5421670" y="5157205"/>
                <a:ext cx="1546293" cy="1271189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0DF24981-1F63-B03F-4B43-CE63CFF5E587}"/>
                  </a:ext>
                </a:extLst>
              </p:cNvPr>
              <p:cNvSpPr txBox="1"/>
              <p:nvPr/>
            </p:nvSpPr>
            <p:spPr>
              <a:xfrm>
                <a:off x="3542419" y="251228"/>
                <a:ext cx="3284738" cy="551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400" b="1" dirty="0">
                    <a:solidFill>
                      <a:srgbClr val="FF0000"/>
                    </a:solidFill>
                  </a:rPr>
                  <a:t>攻撃ヘッド</a:t>
                </a:r>
              </a:p>
            </p:txBody>
          </p:sp>
          <p:sp>
            <p:nvSpPr>
              <p:cNvPr id="69" name="テキスト ボックス 68">
                <a:extLst>
                  <a:ext uri="{FF2B5EF4-FFF2-40B4-BE49-F238E27FC236}">
                    <a16:creationId xmlns:a16="http://schemas.microsoft.com/office/drawing/2014/main" id="{C9994C17-9349-643F-1C58-87666FCD4595}"/>
                  </a:ext>
                </a:extLst>
              </p:cNvPr>
              <p:cNvSpPr txBox="1"/>
              <p:nvPr/>
            </p:nvSpPr>
            <p:spPr>
              <a:xfrm>
                <a:off x="3674209" y="3294205"/>
                <a:ext cx="3284738" cy="551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400" b="1" dirty="0">
                    <a:solidFill>
                      <a:srgbClr val="00B050"/>
                    </a:solidFill>
                  </a:rPr>
                  <a:t>防御ヘッド</a:t>
                </a:r>
              </a:p>
            </p:txBody>
          </p:sp>
        </p:grp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444A4-D60D-774E-CF39-4BA19B53EFBB}"/>
                </a:ext>
              </a:extLst>
            </p:cNvPr>
            <p:cNvSpPr txBox="1"/>
            <p:nvPr/>
          </p:nvSpPr>
          <p:spPr>
            <a:xfrm>
              <a:off x="5916806" y="3875437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solidFill>
                    <a:schemeClr val="bg1"/>
                  </a:solidFill>
                </a:rPr>
                <a:t>141</a:t>
              </a:r>
              <a:endParaRPr kumimoji="1" lang="ja-JP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C66F850B-87E6-257C-42A5-00328A657035}"/>
                </a:ext>
              </a:extLst>
            </p:cNvPr>
            <p:cNvSpPr txBox="1"/>
            <p:nvPr/>
          </p:nvSpPr>
          <p:spPr>
            <a:xfrm>
              <a:off x="6721690" y="3600838"/>
              <a:ext cx="3920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solidFill>
                    <a:schemeClr val="bg1"/>
                  </a:solidFill>
                </a:rPr>
                <a:t>80</a:t>
              </a:r>
              <a:endParaRPr kumimoji="1" lang="ja-JP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51342772-268E-B75D-E1FA-317B946EDD90}"/>
                </a:ext>
              </a:extLst>
            </p:cNvPr>
            <p:cNvSpPr txBox="1"/>
            <p:nvPr/>
          </p:nvSpPr>
          <p:spPr>
            <a:xfrm>
              <a:off x="7735174" y="3584058"/>
              <a:ext cx="3920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solidFill>
                    <a:schemeClr val="bg1"/>
                  </a:solidFill>
                </a:rPr>
                <a:t>80</a:t>
              </a:r>
              <a:endParaRPr kumimoji="1" lang="ja-JP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89" name="サブタイトル 2">
            <a:extLst>
              <a:ext uri="{FF2B5EF4-FFF2-40B4-BE49-F238E27FC236}">
                <a16:creationId xmlns:a16="http://schemas.microsoft.com/office/drawing/2014/main" id="{93E5712E-F135-B82D-A1F5-AAF4B2091CAF}"/>
              </a:ext>
            </a:extLst>
          </p:cNvPr>
          <p:cNvSpPr txBox="1">
            <a:spLocks/>
          </p:cNvSpPr>
          <p:nvPr/>
        </p:nvSpPr>
        <p:spPr>
          <a:xfrm>
            <a:off x="6404605" y="1883025"/>
            <a:ext cx="1006077" cy="382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en-US" altLang="ja-JP" sz="1800" b="1" dirty="0" err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ReLU</a:t>
            </a:r>
            <a:endParaRPr lang="en-US" altLang="ja-JP" sz="18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1" name="サブタイトル 2">
            <a:extLst>
              <a:ext uri="{FF2B5EF4-FFF2-40B4-BE49-F238E27FC236}">
                <a16:creationId xmlns:a16="http://schemas.microsoft.com/office/drawing/2014/main" id="{987F2974-FCAD-1EFC-6A92-7E9BDDDAC1DA}"/>
              </a:ext>
            </a:extLst>
          </p:cNvPr>
          <p:cNvSpPr txBox="1">
            <a:spLocks/>
          </p:cNvSpPr>
          <p:nvPr/>
        </p:nvSpPr>
        <p:spPr>
          <a:xfrm>
            <a:off x="7425498" y="1862924"/>
            <a:ext cx="1006077" cy="382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en-US" altLang="ja-JP" sz="1800" b="1" dirty="0" err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ReLU</a:t>
            </a:r>
            <a:endParaRPr lang="en-US" altLang="ja-JP" sz="18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814671FF-1262-2958-4BAD-DB20941DCD91}"/>
              </a:ext>
            </a:extLst>
          </p:cNvPr>
          <p:cNvSpPr txBox="1">
            <a:spLocks/>
          </p:cNvSpPr>
          <p:nvPr/>
        </p:nvSpPr>
        <p:spPr>
          <a:xfrm>
            <a:off x="10794419" y="2449395"/>
            <a:ext cx="634206" cy="1821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en-US" altLang="ja-JP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40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ja-JP" altLang="en-US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行</a:t>
            </a:r>
            <a:endParaRPr lang="en-US" altLang="ja-JP" sz="18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" indent="0">
              <a:spcBef>
                <a:spcPts val="0"/>
              </a:spcBef>
              <a:buNone/>
            </a:pPr>
            <a:r>
              <a:rPr lang="ja-JP" altLang="en-US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動</a:t>
            </a:r>
            <a:endParaRPr lang="en-US" altLang="ja-JP" sz="18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" indent="0">
              <a:spcBef>
                <a:spcPts val="0"/>
              </a:spcBef>
              <a:buNone/>
            </a:pPr>
            <a:r>
              <a:rPr lang="ja-JP" altLang="en-US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の</a:t>
            </a:r>
            <a:endParaRPr lang="en-US" altLang="ja-JP" sz="18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" indent="0">
              <a:spcBef>
                <a:spcPts val="0"/>
              </a:spcBef>
              <a:buNone/>
            </a:pPr>
            <a:r>
              <a:rPr lang="en-US" altLang="ja-JP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Q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ja-JP" altLang="en-US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値</a:t>
            </a:r>
            <a:endParaRPr lang="en-US" altLang="ja-JP" sz="18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7247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正方形/長方形 298">
            <a:extLst>
              <a:ext uri="{FF2B5EF4-FFF2-40B4-BE49-F238E27FC236}">
                <a16:creationId xmlns:a16="http://schemas.microsoft.com/office/drawing/2014/main" id="{03DC5007-6F9B-C586-5130-F0BAD47DE5AD}"/>
              </a:ext>
            </a:extLst>
          </p:cNvPr>
          <p:cNvSpPr/>
          <p:nvPr/>
        </p:nvSpPr>
        <p:spPr>
          <a:xfrm>
            <a:off x="7540492" y="2276271"/>
            <a:ext cx="643235" cy="1808381"/>
          </a:xfrm>
          <a:prstGeom prst="rect">
            <a:avLst/>
          </a:prstGeom>
          <a:solidFill>
            <a:srgbClr val="66CCFF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0" name="正方形/長方形 299">
            <a:extLst>
              <a:ext uri="{FF2B5EF4-FFF2-40B4-BE49-F238E27FC236}">
                <a16:creationId xmlns:a16="http://schemas.microsoft.com/office/drawing/2014/main" id="{44EAF7A0-7C89-3B3D-FA5E-DF8F109827DF}"/>
              </a:ext>
            </a:extLst>
          </p:cNvPr>
          <p:cNvSpPr/>
          <p:nvPr/>
        </p:nvSpPr>
        <p:spPr>
          <a:xfrm>
            <a:off x="6562725" y="2250625"/>
            <a:ext cx="643235" cy="1808381"/>
          </a:xfrm>
          <a:prstGeom prst="rect">
            <a:avLst/>
          </a:prstGeom>
          <a:solidFill>
            <a:srgbClr val="66CCFF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1" name="サブタイトル 2">
            <a:extLst>
              <a:ext uri="{FF2B5EF4-FFF2-40B4-BE49-F238E27FC236}">
                <a16:creationId xmlns:a16="http://schemas.microsoft.com/office/drawing/2014/main" id="{73759846-27B1-3AE4-4F81-E98848869EC0}"/>
              </a:ext>
            </a:extLst>
          </p:cNvPr>
          <p:cNvSpPr txBox="1">
            <a:spLocks/>
          </p:cNvSpPr>
          <p:nvPr/>
        </p:nvSpPr>
        <p:spPr>
          <a:xfrm>
            <a:off x="6404605" y="1883025"/>
            <a:ext cx="1006077" cy="382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en-US" altLang="ja-JP" sz="1800" b="1" dirty="0" err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ReLU</a:t>
            </a:r>
            <a:endParaRPr lang="en-US" altLang="ja-JP" sz="18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02" name="サブタイトル 2">
            <a:extLst>
              <a:ext uri="{FF2B5EF4-FFF2-40B4-BE49-F238E27FC236}">
                <a16:creationId xmlns:a16="http://schemas.microsoft.com/office/drawing/2014/main" id="{8F646D3D-B8C8-3FE2-9096-B38CEB259059}"/>
              </a:ext>
            </a:extLst>
          </p:cNvPr>
          <p:cNvSpPr txBox="1">
            <a:spLocks/>
          </p:cNvSpPr>
          <p:nvPr/>
        </p:nvSpPr>
        <p:spPr>
          <a:xfrm>
            <a:off x="7425498" y="1862924"/>
            <a:ext cx="1006077" cy="382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en-US" altLang="ja-JP" sz="1800" b="1" dirty="0" err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ReLU</a:t>
            </a:r>
            <a:endParaRPr lang="en-US" altLang="ja-JP" sz="18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スライド番号プレースホルダー 2">
            <a:extLst>
              <a:ext uri="{FF2B5EF4-FFF2-40B4-BE49-F238E27FC236}">
                <a16:creationId xmlns:a16="http://schemas.microsoft.com/office/drawing/2014/main" id="{6C00C34D-9744-37A4-C111-CB541223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ja-JP" dirty="0"/>
              <a:t>13</a:t>
            </a:r>
            <a:endParaRPr lang="ja-JP" altLang="en-US" dirty="0"/>
          </a:p>
        </p:txBody>
      </p:sp>
      <p:sp>
        <p:nvSpPr>
          <p:cNvPr id="7" name="サブタイトル 2">
            <a:extLst>
              <a:ext uri="{FF2B5EF4-FFF2-40B4-BE49-F238E27FC236}">
                <a16:creationId xmlns:a16="http://schemas.microsoft.com/office/drawing/2014/main" id="{C101B2AD-4F9F-2A33-B9EC-C01FE68B6EB8}"/>
              </a:ext>
            </a:extLst>
          </p:cNvPr>
          <p:cNvSpPr txBox="1">
            <a:spLocks/>
          </p:cNvSpPr>
          <p:nvPr/>
        </p:nvSpPr>
        <p:spPr>
          <a:xfrm>
            <a:off x="233246" y="5022482"/>
            <a:ext cx="10944646" cy="382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・優先度付き経験再生を使用</a:t>
            </a:r>
            <a:endParaRPr lang="en-US" altLang="ja-JP" sz="25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6" name="タイトル 1">
            <a:extLst>
              <a:ext uri="{FF2B5EF4-FFF2-40B4-BE49-F238E27FC236}">
                <a16:creationId xmlns:a16="http://schemas.microsoft.com/office/drawing/2014/main" id="{A30E6E91-5A88-B78B-C6C5-48371BEF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1182"/>
            <a:ext cx="10515600" cy="1325563"/>
          </a:xfrm>
        </p:spPr>
        <p:txBody>
          <a:bodyPr/>
          <a:lstStyle/>
          <a:p>
            <a:r>
              <a:rPr lang="ja-JP" altLang="en-US" dirty="0"/>
              <a:t>ネットワーク構造</a:t>
            </a:r>
            <a:endParaRPr kumimoji="1" lang="ja-JP" altLang="en-US" dirty="0"/>
          </a:p>
        </p:txBody>
      </p:sp>
      <p:sp>
        <p:nvSpPr>
          <p:cNvPr id="2" name="サブタイトル 2">
            <a:extLst>
              <a:ext uri="{FF2B5EF4-FFF2-40B4-BE49-F238E27FC236}">
                <a16:creationId xmlns:a16="http://schemas.microsoft.com/office/drawing/2014/main" id="{C6A68ED7-60DC-DBC3-4985-ECC060AA4CC7}"/>
              </a:ext>
            </a:extLst>
          </p:cNvPr>
          <p:cNvSpPr txBox="1">
            <a:spLocks/>
          </p:cNvSpPr>
          <p:nvPr/>
        </p:nvSpPr>
        <p:spPr>
          <a:xfrm>
            <a:off x="-1306759" y="5681680"/>
            <a:ext cx="12233023" cy="382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spcBef>
                <a:spcPts val="0"/>
              </a:spcBef>
              <a:buNone/>
            </a:pPr>
            <a:r>
              <a:rPr lang="ja-JP" altLang="en-US" sz="25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－</a:t>
            </a:r>
            <a:r>
              <a:rPr lang="ja-JP" altLang="en-US" sz="2500" dirty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攻撃ヘッド</a:t>
            </a:r>
            <a:r>
              <a:rPr lang="en-US" altLang="ja-JP" sz="25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500" dirty="0">
                <a:solidFill>
                  <a:srgbClr val="00B05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防御ヘッド</a:t>
            </a:r>
            <a:r>
              <a:rPr lang="ja-JP" altLang="en-US" sz="2500" u="sng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それぞれにメモリを用意</a:t>
            </a:r>
            <a:r>
              <a:rPr lang="ja-JP" altLang="en-US" sz="25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して学習</a:t>
            </a:r>
            <a:endParaRPr lang="en-US" altLang="ja-JP" sz="25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D2967117-B696-DE7D-433D-AEAB1E7448D7}"/>
              </a:ext>
            </a:extLst>
          </p:cNvPr>
          <p:cNvSpPr/>
          <p:nvPr/>
        </p:nvSpPr>
        <p:spPr>
          <a:xfrm>
            <a:off x="3430552" y="2541047"/>
            <a:ext cx="2460718" cy="1091102"/>
          </a:xfrm>
          <a:prstGeom prst="rightArrow">
            <a:avLst/>
          </a:prstGeom>
          <a:solidFill>
            <a:srgbClr val="66CC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8" name="サブタイトル 2">
            <a:extLst>
              <a:ext uri="{FF2B5EF4-FFF2-40B4-BE49-F238E27FC236}">
                <a16:creationId xmlns:a16="http://schemas.microsoft.com/office/drawing/2014/main" id="{5BEA601B-470E-C8FA-FA74-084FDD1F6932}"/>
              </a:ext>
            </a:extLst>
          </p:cNvPr>
          <p:cNvSpPr txBox="1">
            <a:spLocks/>
          </p:cNvSpPr>
          <p:nvPr/>
        </p:nvSpPr>
        <p:spPr>
          <a:xfrm>
            <a:off x="3264852" y="2840082"/>
            <a:ext cx="3642792" cy="819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ja-JP" altLang="en-US" sz="16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・体力・エネルギー量</a:t>
            </a:r>
            <a:endParaRPr lang="en-US" altLang="ja-JP" sz="16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" indent="0">
              <a:spcBef>
                <a:spcPts val="0"/>
              </a:spcBef>
              <a:buNone/>
            </a:pPr>
            <a:r>
              <a:rPr lang="ja-JP" altLang="en-US" sz="16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・座標・攻撃範囲 </a:t>
            </a:r>
            <a:r>
              <a:rPr lang="en-US" altLang="ja-JP" sz="1600" b="1" dirty="0" err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etc</a:t>
            </a:r>
            <a:endParaRPr lang="en-US" altLang="ja-JP" sz="16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2228EB5C-7DB0-BEFC-0749-E042652168EE}"/>
              </a:ext>
            </a:extLst>
          </p:cNvPr>
          <p:cNvSpPr txBox="1"/>
          <p:nvPr/>
        </p:nvSpPr>
        <p:spPr>
          <a:xfrm>
            <a:off x="46609" y="78689"/>
            <a:ext cx="644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方法</a:t>
            </a:r>
          </a:p>
        </p:txBody>
      </p:sp>
      <p:grpSp>
        <p:nvGrpSpPr>
          <p:cNvPr id="240" name="グループ化 239">
            <a:extLst>
              <a:ext uri="{FF2B5EF4-FFF2-40B4-BE49-F238E27FC236}">
                <a16:creationId xmlns:a16="http://schemas.microsoft.com/office/drawing/2014/main" id="{7E4A1D1B-C22A-EBC2-7A49-EAABA85E5846}"/>
              </a:ext>
            </a:extLst>
          </p:cNvPr>
          <p:cNvGrpSpPr/>
          <p:nvPr/>
        </p:nvGrpSpPr>
        <p:grpSpPr>
          <a:xfrm>
            <a:off x="5916806" y="1287331"/>
            <a:ext cx="4513035" cy="3598534"/>
            <a:chOff x="5916806" y="1287331"/>
            <a:chExt cx="4513035" cy="3598534"/>
          </a:xfrm>
        </p:grpSpPr>
        <p:grpSp>
          <p:nvGrpSpPr>
            <p:cNvPr id="241" name="グループ化 240">
              <a:extLst>
                <a:ext uri="{FF2B5EF4-FFF2-40B4-BE49-F238E27FC236}">
                  <a16:creationId xmlns:a16="http://schemas.microsoft.com/office/drawing/2014/main" id="{9DAE4FA2-4969-FFF6-5E78-821ADB08969E}"/>
                </a:ext>
              </a:extLst>
            </p:cNvPr>
            <p:cNvGrpSpPr/>
            <p:nvPr/>
          </p:nvGrpSpPr>
          <p:grpSpPr>
            <a:xfrm>
              <a:off x="5965973" y="1287331"/>
              <a:ext cx="4463868" cy="3598534"/>
              <a:chOff x="365093" y="251228"/>
              <a:chExt cx="7116335" cy="6453844"/>
            </a:xfrm>
            <a:solidFill>
              <a:srgbClr val="0070C0"/>
            </a:solidFill>
          </p:grpSpPr>
          <p:sp>
            <p:nvSpPr>
              <p:cNvPr id="245" name="楕円 244">
                <a:extLst>
                  <a:ext uri="{FF2B5EF4-FFF2-40B4-BE49-F238E27FC236}">
                    <a16:creationId xmlns:a16="http://schemas.microsoft.com/office/drawing/2014/main" id="{395FB696-7269-557E-7D06-15181489890C}"/>
                  </a:ext>
                </a:extLst>
              </p:cNvPr>
              <p:cNvSpPr/>
              <p:nvPr/>
            </p:nvSpPr>
            <p:spPr>
              <a:xfrm>
                <a:off x="374303" y="2068498"/>
                <a:ext cx="513464" cy="553356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600" dirty="0"/>
                  <a:t>1</a:t>
                </a:r>
                <a:endParaRPr kumimoji="1" lang="ja-JP" altLang="en-US" sz="1600" dirty="0"/>
              </a:p>
            </p:txBody>
          </p:sp>
          <p:sp>
            <p:nvSpPr>
              <p:cNvPr id="246" name="楕円 245">
                <a:extLst>
                  <a:ext uri="{FF2B5EF4-FFF2-40B4-BE49-F238E27FC236}">
                    <a16:creationId xmlns:a16="http://schemas.microsoft.com/office/drawing/2014/main" id="{B3BBC96E-8323-FEA7-3CF6-5449F78D1143}"/>
                  </a:ext>
                </a:extLst>
              </p:cNvPr>
              <p:cNvSpPr/>
              <p:nvPr/>
            </p:nvSpPr>
            <p:spPr>
              <a:xfrm>
                <a:off x="378786" y="2950921"/>
                <a:ext cx="513464" cy="553356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2</a:t>
                </a:r>
                <a:endParaRPr kumimoji="1" lang="ja-JP" altLang="en-US" dirty="0"/>
              </a:p>
            </p:txBody>
          </p:sp>
          <p:sp>
            <p:nvSpPr>
              <p:cNvPr id="247" name="テキスト ボックス 246">
                <a:extLst>
                  <a:ext uri="{FF2B5EF4-FFF2-40B4-BE49-F238E27FC236}">
                    <a16:creationId xmlns:a16="http://schemas.microsoft.com/office/drawing/2014/main" id="{B3E9ECBB-54FD-0B00-3EBF-8D45B720CDA1}"/>
                  </a:ext>
                </a:extLst>
              </p:cNvPr>
              <p:cNvSpPr txBox="1"/>
              <p:nvPr/>
            </p:nvSpPr>
            <p:spPr>
              <a:xfrm>
                <a:off x="365093" y="3621120"/>
                <a:ext cx="577647" cy="1416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600" dirty="0"/>
                  <a:t>・</a:t>
                </a:r>
                <a:endParaRPr lang="en-US" altLang="ja-JP" sz="1600" dirty="0"/>
              </a:p>
              <a:p>
                <a:pPr algn="ctr"/>
                <a:r>
                  <a:rPr kumimoji="1" lang="ja-JP" altLang="en-US" sz="1600" dirty="0"/>
                  <a:t>・</a:t>
                </a:r>
                <a:endParaRPr kumimoji="1" lang="en-US" altLang="ja-JP" sz="1600" dirty="0"/>
              </a:p>
              <a:p>
                <a:pPr algn="ctr"/>
                <a:r>
                  <a:rPr kumimoji="1" lang="ja-JP" altLang="en-US" sz="1600" dirty="0"/>
                  <a:t>・</a:t>
                </a:r>
              </a:p>
            </p:txBody>
          </p:sp>
          <p:sp>
            <p:nvSpPr>
              <p:cNvPr id="248" name="楕円 247">
                <a:extLst>
                  <a:ext uri="{FF2B5EF4-FFF2-40B4-BE49-F238E27FC236}">
                    <a16:creationId xmlns:a16="http://schemas.microsoft.com/office/drawing/2014/main" id="{0C659AA0-67AE-DC2E-A14C-986FC36017E2}"/>
                  </a:ext>
                </a:extLst>
              </p:cNvPr>
              <p:cNvSpPr/>
              <p:nvPr/>
            </p:nvSpPr>
            <p:spPr>
              <a:xfrm>
                <a:off x="374303" y="4894225"/>
                <a:ext cx="513464" cy="553356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500" dirty="0"/>
              </a:p>
            </p:txBody>
          </p:sp>
          <p:sp>
            <p:nvSpPr>
              <p:cNvPr id="249" name="楕円 248">
                <a:extLst>
                  <a:ext uri="{FF2B5EF4-FFF2-40B4-BE49-F238E27FC236}">
                    <a16:creationId xmlns:a16="http://schemas.microsoft.com/office/drawing/2014/main" id="{692C2DF3-807F-02E7-7C1C-700183DE27D8}"/>
                  </a:ext>
                </a:extLst>
              </p:cNvPr>
              <p:cNvSpPr/>
              <p:nvPr/>
            </p:nvSpPr>
            <p:spPr>
              <a:xfrm>
                <a:off x="1550661" y="2455412"/>
                <a:ext cx="513464" cy="553356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1</a:t>
                </a:r>
                <a:endParaRPr kumimoji="1" lang="ja-JP" altLang="en-US" dirty="0"/>
              </a:p>
            </p:txBody>
          </p:sp>
          <p:sp>
            <p:nvSpPr>
              <p:cNvPr id="250" name="楕円 249">
                <a:extLst>
                  <a:ext uri="{FF2B5EF4-FFF2-40B4-BE49-F238E27FC236}">
                    <a16:creationId xmlns:a16="http://schemas.microsoft.com/office/drawing/2014/main" id="{D82AC9B6-A62B-35A4-06B5-558A60737591}"/>
                  </a:ext>
                </a:extLst>
              </p:cNvPr>
              <p:cNvSpPr/>
              <p:nvPr/>
            </p:nvSpPr>
            <p:spPr>
              <a:xfrm>
                <a:off x="1570510" y="4407612"/>
                <a:ext cx="513464" cy="553356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 dirty="0"/>
              </a:p>
            </p:txBody>
          </p:sp>
          <p:sp>
            <p:nvSpPr>
              <p:cNvPr id="251" name="テキスト ボックス 250">
                <a:extLst>
                  <a:ext uri="{FF2B5EF4-FFF2-40B4-BE49-F238E27FC236}">
                    <a16:creationId xmlns:a16="http://schemas.microsoft.com/office/drawing/2014/main" id="{0A843021-9DC7-B066-9DC8-1007A459E27D}"/>
                  </a:ext>
                </a:extLst>
              </p:cNvPr>
              <p:cNvSpPr txBox="1"/>
              <p:nvPr/>
            </p:nvSpPr>
            <p:spPr>
              <a:xfrm>
                <a:off x="1555271" y="3046544"/>
                <a:ext cx="577647" cy="1416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600" dirty="0"/>
                  <a:t>・</a:t>
                </a:r>
                <a:endParaRPr lang="en-US" altLang="ja-JP" sz="1600" dirty="0"/>
              </a:p>
              <a:p>
                <a:pPr algn="ctr"/>
                <a:r>
                  <a:rPr kumimoji="1" lang="ja-JP" altLang="en-US" sz="1600" dirty="0"/>
                  <a:t>・</a:t>
                </a:r>
                <a:endParaRPr kumimoji="1" lang="en-US" altLang="ja-JP" sz="1600" dirty="0"/>
              </a:p>
              <a:p>
                <a:pPr algn="ctr"/>
                <a:r>
                  <a:rPr kumimoji="1" lang="ja-JP" altLang="en-US" sz="1600" dirty="0"/>
                  <a:t>・</a:t>
                </a:r>
              </a:p>
            </p:txBody>
          </p:sp>
          <p:cxnSp>
            <p:nvCxnSpPr>
              <p:cNvPr id="252" name="直線コネクタ 251">
                <a:extLst>
                  <a:ext uri="{FF2B5EF4-FFF2-40B4-BE49-F238E27FC236}">
                    <a16:creationId xmlns:a16="http://schemas.microsoft.com/office/drawing/2014/main" id="{30AF76AE-7BC3-8479-4753-C820888FE9EE}"/>
                  </a:ext>
                </a:extLst>
              </p:cNvPr>
              <p:cNvCxnSpPr>
                <a:stCxn id="245" idx="6"/>
                <a:endCxn id="249" idx="2"/>
              </p:cNvCxnSpPr>
              <p:nvPr/>
            </p:nvCxnSpPr>
            <p:spPr>
              <a:xfrm>
                <a:off x="887767" y="2345175"/>
                <a:ext cx="662894" cy="386915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直線コネクタ 252">
                <a:extLst>
                  <a:ext uri="{FF2B5EF4-FFF2-40B4-BE49-F238E27FC236}">
                    <a16:creationId xmlns:a16="http://schemas.microsoft.com/office/drawing/2014/main" id="{81778F0A-86BC-4515-90F7-9EEA78F0989B}"/>
                  </a:ext>
                </a:extLst>
              </p:cNvPr>
              <p:cNvCxnSpPr>
                <a:cxnSpLocks/>
                <a:stCxn id="245" idx="6"/>
                <a:endCxn id="250" idx="2"/>
              </p:cNvCxnSpPr>
              <p:nvPr/>
            </p:nvCxnSpPr>
            <p:spPr>
              <a:xfrm>
                <a:off x="887767" y="2345176"/>
                <a:ext cx="682743" cy="2339114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線コネクタ 253">
                <a:extLst>
                  <a:ext uri="{FF2B5EF4-FFF2-40B4-BE49-F238E27FC236}">
                    <a16:creationId xmlns:a16="http://schemas.microsoft.com/office/drawing/2014/main" id="{8DD84585-3798-79D9-EC86-B306D642A526}"/>
                  </a:ext>
                </a:extLst>
              </p:cNvPr>
              <p:cNvCxnSpPr>
                <a:cxnSpLocks/>
                <a:stCxn id="246" idx="6"/>
                <a:endCxn id="249" idx="2"/>
              </p:cNvCxnSpPr>
              <p:nvPr/>
            </p:nvCxnSpPr>
            <p:spPr>
              <a:xfrm flipV="1">
                <a:off x="892250" y="2732090"/>
                <a:ext cx="658411" cy="495509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線コネクタ 254">
                <a:extLst>
                  <a:ext uri="{FF2B5EF4-FFF2-40B4-BE49-F238E27FC236}">
                    <a16:creationId xmlns:a16="http://schemas.microsoft.com/office/drawing/2014/main" id="{7A5645D2-8922-05EA-0849-B47E759776ED}"/>
                  </a:ext>
                </a:extLst>
              </p:cNvPr>
              <p:cNvCxnSpPr>
                <a:cxnSpLocks/>
                <a:stCxn id="246" idx="6"/>
                <a:endCxn id="250" idx="2"/>
              </p:cNvCxnSpPr>
              <p:nvPr/>
            </p:nvCxnSpPr>
            <p:spPr>
              <a:xfrm>
                <a:off x="892250" y="3227599"/>
                <a:ext cx="678260" cy="1456691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線コネクタ 255">
                <a:extLst>
                  <a:ext uri="{FF2B5EF4-FFF2-40B4-BE49-F238E27FC236}">
                    <a16:creationId xmlns:a16="http://schemas.microsoft.com/office/drawing/2014/main" id="{DAEE4B61-73EC-8BC3-A593-B51809592E86}"/>
                  </a:ext>
                </a:extLst>
              </p:cNvPr>
              <p:cNvCxnSpPr>
                <a:cxnSpLocks/>
                <a:stCxn id="248" idx="6"/>
                <a:endCxn id="249" idx="2"/>
              </p:cNvCxnSpPr>
              <p:nvPr/>
            </p:nvCxnSpPr>
            <p:spPr>
              <a:xfrm flipV="1">
                <a:off x="887767" y="2732090"/>
                <a:ext cx="662894" cy="2438813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直線コネクタ 256">
                <a:extLst>
                  <a:ext uri="{FF2B5EF4-FFF2-40B4-BE49-F238E27FC236}">
                    <a16:creationId xmlns:a16="http://schemas.microsoft.com/office/drawing/2014/main" id="{2FA8E763-E8D4-2667-51CB-6BDCA8D1F328}"/>
                  </a:ext>
                </a:extLst>
              </p:cNvPr>
              <p:cNvCxnSpPr>
                <a:cxnSpLocks/>
                <a:stCxn id="248" idx="6"/>
                <a:endCxn id="250" idx="2"/>
              </p:cNvCxnSpPr>
              <p:nvPr/>
            </p:nvCxnSpPr>
            <p:spPr>
              <a:xfrm flipV="1">
                <a:off x="887767" y="4684290"/>
                <a:ext cx="682743" cy="486613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楕円 257">
                <a:extLst>
                  <a:ext uri="{FF2B5EF4-FFF2-40B4-BE49-F238E27FC236}">
                    <a16:creationId xmlns:a16="http://schemas.microsoft.com/office/drawing/2014/main" id="{A6AC64CE-BFB4-1AC3-DDEC-70B71F85933F}"/>
                  </a:ext>
                </a:extLst>
              </p:cNvPr>
              <p:cNvSpPr/>
              <p:nvPr/>
            </p:nvSpPr>
            <p:spPr>
              <a:xfrm>
                <a:off x="3193735" y="2450867"/>
                <a:ext cx="513464" cy="553356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/>
                  <a:t>1</a:t>
                </a:r>
                <a:endParaRPr kumimoji="1" lang="ja-JP" altLang="en-US" dirty="0"/>
              </a:p>
            </p:txBody>
          </p:sp>
          <p:sp>
            <p:nvSpPr>
              <p:cNvPr id="259" name="楕円 258">
                <a:extLst>
                  <a:ext uri="{FF2B5EF4-FFF2-40B4-BE49-F238E27FC236}">
                    <a16:creationId xmlns:a16="http://schemas.microsoft.com/office/drawing/2014/main" id="{B02D2945-6696-E9C6-2C38-D140A8ABC2B5}"/>
                  </a:ext>
                </a:extLst>
              </p:cNvPr>
              <p:cNvSpPr/>
              <p:nvPr/>
            </p:nvSpPr>
            <p:spPr>
              <a:xfrm>
                <a:off x="3193735" y="4372616"/>
                <a:ext cx="513464" cy="553356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 dirty="0"/>
              </a:p>
            </p:txBody>
          </p:sp>
          <p:sp>
            <p:nvSpPr>
              <p:cNvPr id="260" name="テキスト ボックス 259">
                <a:extLst>
                  <a:ext uri="{FF2B5EF4-FFF2-40B4-BE49-F238E27FC236}">
                    <a16:creationId xmlns:a16="http://schemas.microsoft.com/office/drawing/2014/main" id="{079FAFD4-69A9-5300-DB7C-EDD46DE9D7B3}"/>
                  </a:ext>
                </a:extLst>
              </p:cNvPr>
              <p:cNvSpPr txBox="1"/>
              <p:nvPr/>
            </p:nvSpPr>
            <p:spPr>
              <a:xfrm>
                <a:off x="3157594" y="3031691"/>
                <a:ext cx="577647" cy="1416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600" dirty="0"/>
                  <a:t>・</a:t>
                </a:r>
                <a:endParaRPr lang="en-US" altLang="ja-JP" sz="1600" dirty="0"/>
              </a:p>
              <a:p>
                <a:pPr algn="ctr"/>
                <a:r>
                  <a:rPr kumimoji="1" lang="ja-JP" altLang="en-US" sz="1600" dirty="0"/>
                  <a:t>・</a:t>
                </a:r>
                <a:endParaRPr kumimoji="1" lang="en-US" altLang="ja-JP" sz="1600" dirty="0"/>
              </a:p>
              <a:p>
                <a:pPr algn="ctr"/>
                <a:r>
                  <a:rPr kumimoji="1" lang="ja-JP" altLang="en-US" sz="1600" dirty="0"/>
                  <a:t>・</a:t>
                </a:r>
              </a:p>
            </p:txBody>
          </p:sp>
          <p:cxnSp>
            <p:nvCxnSpPr>
              <p:cNvPr id="261" name="直線コネクタ 260">
                <a:extLst>
                  <a:ext uri="{FF2B5EF4-FFF2-40B4-BE49-F238E27FC236}">
                    <a16:creationId xmlns:a16="http://schemas.microsoft.com/office/drawing/2014/main" id="{88B93375-9E1B-308A-BDD8-F459746DB61A}"/>
                  </a:ext>
                </a:extLst>
              </p:cNvPr>
              <p:cNvCxnSpPr>
                <a:cxnSpLocks/>
                <a:stCxn id="249" idx="6"/>
                <a:endCxn id="258" idx="2"/>
              </p:cNvCxnSpPr>
              <p:nvPr/>
            </p:nvCxnSpPr>
            <p:spPr>
              <a:xfrm flipV="1">
                <a:off x="2064125" y="2727546"/>
                <a:ext cx="1129610" cy="4545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線コネクタ 261">
                <a:extLst>
                  <a:ext uri="{FF2B5EF4-FFF2-40B4-BE49-F238E27FC236}">
                    <a16:creationId xmlns:a16="http://schemas.microsoft.com/office/drawing/2014/main" id="{8761E5D4-05CB-C59A-2175-6A7B89C63671}"/>
                  </a:ext>
                </a:extLst>
              </p:cNvPr>
              <p:cNvCxnSpPr>
                <a:cxnSpLocks/>
                <a:stCxn id="249" idx="6"/>
                <a:endCxn id="259" idx="2"/>
              </p:cNvCxnSpPr>
              <p:nvPr/>
            </p:nvCxnSpPr>
            <p:spPr>
              <a:xfrm>
                <a:off x="2064125" y="2732090"/>
                <a:ext cx="1129610" cy="1917203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線コネクタ 262">
                <a:extLst>
                  <a:ext uri="{FF2B5EF4-FFF2-40B4-BE49-F238E27FC236}">
                    <a16:creationId xmlns:a16="http://schemas.microsoft.com/office/drawing/2014/main" id="{23EC8D8A-859E-AE91-2CAC-26981E4E1EAC}"/>
                  </a:ext>
                </a:extLst>
              </p:cNvPr>
              <p:cNvCxnSpPr>
                <a:cxnSpLocks/>
                <a:stCxn id="250" idx="6"/>
                <a:endCxn id="258" idx="2"/>
              </p:cNvCxnSpPr>
              <p:nvPr/>
            </p:nvCxnSpPr>
            <p:spPr>
              <a:xfrm flipV="1">
                <a:off x="2083974" y="2727545"/>
                <a:ext cx="1109761" cy="1956745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線コネクタ 263">
                <a:extLst>
                  <a:ext uri="{FF2B5EF4-FFF2-40B4-BE49-F238E27FC236}">
                    <a16:creationId xmlns:a16="http://schemas.microsoft.com/office/drawing/2014/main" id="{5D68D96B-94BA-8368-7885-531A7393C726}"/>
                  </a:ext>
                </a:extLst>
              </p:cNvPr>
              <p:cNvCxnSpPr>
                <a:cxnSpLocks/>
                <a:stCxn id="250" idx="6"/>
                <a:endCxn id="259" idx="2"/>
              </p:cNvCxnSpPr>
              <p:nvPr/>
            </p:nvCxnSpPr>
            <p:spPr>
              <a:xfrm flipV="1">
                <a:off x="2083974" y="4649294"/>
                <a:ext cx="1109761" cy="34996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楕円 264">
                    <a:extLst>
                      <a:ext uri="{FF2B5EF4-FFF2-40B4-BE49-F238E27FC236}">
                        <a16:creationId xmlns:a16="http://schemas.microsoft.com/office/drawing/2014/main" id="{0201257B-16ED-EED8-C7C2-F1A890F0FDD3}"/>
                      </a:ext>
                    </a:extLst>
                  </p:cNvPr>
                  <p:cNvSpPr/>
                  <p:nvPr/>
                </p:nvSpPr>
                <p:spPr>
                  <a:xfrm>
                    <a:off x="4929893" y="626086"/>
                    <a:ext cx="513464" cy="55335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1400" dirty="0"/>
                  </a:p>
                </p:txBody>
              </p:sp>
            </mc:Choice>
            <mc:Fallback xmlns="">
              <p:sp>
                <p:nvSpPr>
                  <p:cNvPr id="265" name="楕円 264">
                    <a:extLst>
                      <a:ext uri="{FF2B5EF4-FFF2-40B4-BE49-F238E27FC236}">
                        <a16:creationId xmlns:a16="http://schemas.microsoft.com/office/drawing/2014/main" id="{0201257B-16ED-EED8-C7C2-F1A890F0FD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9893" y="626086"/>
                    <a:ext cx="513464" cy="553356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 l="-9091" b="-3774"/>
                    </a:stretch>
                  </a:blipFill>
                  <a:ln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6" name="楕円 265">
                    <a:extLst>
                      <a:ext uri="{FF2B5EF4-FFF2-40B4-BE49-F238E27FC236}">
                        <a16:creationId xmlns:a16="http://schemas.microsoft.com/office/drawing/2014/main" id="{044577C8-E7DE-610E-9D7E-4DA721AD3CBD}"/>
                      </a:ext>
                    </a:extLst>
                  </p:cNvPr>
                  <p:cNvSpPr/>
                  <p:nvPr/>
                </p:nvSpPr>
                <p:spPr>
                  <a:xfrm>
                    <a:off x="4929894" y="1438602"/>
                    <a:ext cx="513464" cy="55335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1600" dirty="0"/>
                  </a:p>
                </p:txBody>
              </p:sp>
            </mc:Choice>
            <mc:Fallback xmlns="">
              <p:sp>
                <p:nvSpPr>
                  <p:cNvPr id="266" name="楕円 265">
                    <a:extLst>
                      <a:ext uri="{FF2B5EF4-FFF2-40B4-BE49-F238E27FC236}">
                        <a16:creationId xmlns:a16="http://schemas.microsoft.com/office/drawing/2014/main" id="{044577C8-E7DE-610E-9D7E-4DA721AD3CB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9894" y="1438602"/>
                    <a:ext cx="513464" cy="553356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 l="-18182" b="-11538"/>
                    </a:stretch>
                  </a:blipFill>
                  <a:ln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7" name="テキスト ボックス 266">
                <a:extLst>
                  <a:ext uri="{FF2B5EF4-FFF2-40B4-BE49-F238E27FC236}">
                    <a16:creationId xmlns:a16="http://schemas.microsoft.com/office/drawing/2014/main" id="{C5904EAF-AECF-6C41-D54B-F0993616873D}"/>
                  </a:ext>
                </a:extLst>
              </p:cNvPr>
              <p:cNvSpPr txBox="1"/>
              <p:nvPr/>
            </p:nvSpPr>
            <p:spPr>
              <a:xfrm>
                <a:off x="5022433" y="1978861"/>
                <a:ext cx="344597" cy="948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050" dirty="0"/>
                  <a:t>・</a:t>
                </a:r>
                <a:endParaRPr lang="en-US" altLang="ja-JP" sz="1050" dirty="0"/>
              </a:p>
              <a:p>
                <a:pPr algn="ctr"/>
                <a:r>
                  <a:rPr kumimoji="1" lang="ja-JP" altLang="en-US" sz="1050" dirty="0"/>
                  <a:t>・</a:t>
                </a:r>
                <a:endParaRPr kumimoji="1" lang="en-US" altLang="ja-JP" sz="1050" dirty="0"/>
              </a:p>
              <a:p>
                <a:pPr algn="ctr"/>
                <a:r>
                  <a:rPr kumimoji="1" lang="ja-JP" altLang="en-US" sz="1050" dirty="0"/>
                  <a:t>・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楕円 267">
                    <a:extLst>
                      <a:ext uri="{FF2B5EF4-FFF2-40B4-BE49-F238E27FC236}">
                        <a16:creationId xmlns:a16="http://schemas.microsoft.com/office/drawing/2014/main" id="{E1D2BF7F-75F6-4013-F82A-9E07F512F085}"/>
                      </a:ext>
                    </a:extLst>
                  </p:cNvPr>
                  <p:cNvSpPr/>
                  <p:nvPr/>
                </p:nvSpPr>
                <p:spPr>
                  <a:xfrm>
                    <a:off x="4928057" y="2845011"/>
                    <a:ext cx="513465" cy="55335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1400" dirty="0"/>
                  </a:p>
                </p:txBody>
              </p:sp>
            </mc:Choice>
            <mc:Fallback xmlns="">
              <p:sp>
                <p:nvSpPr>
                  <p:cNvPr id="268" name="楕円 267">
                    <a:extLst>
                      <a:ext uri="{FF2B5EF4-FFF2-40B4-BE49-F238E27FC236}">
                        <a16:creationId xmlns:a16="http://schemas.microsoft.com/office/drawing/2014/main" id="{E1D2BF7F-75F6-4013-F82A-9E07F512F0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8057" y="2845011"/>
                    <a:ext cx="513465" cy="553356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 l="-21818" b="-3774"/>
                    </a:stretch>
                  </a:blipFill>
                  <a:ln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9" name="直線コネクタ 268">
                <a:extLst>
                  <a:ext uri="{FF2B5EF4-FFF2-40B4-BE49-F238E27FC236}">
                    <a16:creationId xmlns:a16="http://schemas.microsoft.com/office/drawing/2014/main" id="{1A70B18C-C6B1-DD99-1120-5213F59DE8B6}"/>
                  </a:ext>
                </a:extLst>
              </p:cNvPr>
              <p:cNvCxnSpPr>
                <a:cxnSpLocks/>
                <a:stCxn id="258" idx="6"/>
                <a:endCxn id="265" idx="2"/>
              </p:cNvCxnSpPr>
              <p:nvPr/>
            </p:nvCxnSpPr>
            <p:spPr>
              <a:xfrm flipV="1">
                <a:off x="3707199" y="902765"/>
                <a:ext cx="1222695" cy="1824780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41B04E2E-A4D5-355E-34E3-A9F2180C9879}"/>
                  </a:ext>
                </a:extLst>
              </p:cNvPr>
              <p:cNvCxnSpPr>
                <a:cxnSpLocks/>
                <a:stCxn id="258" idx="6"/>
                <a:endCxn id="266" idx="2"/>
              </p:cNvCxnSpPr>
              <p:nvPr/>
            </p:nvCxnSpPr>
            <p:spPr>
              <a:xfrm flipV="1">
                <a:off x="3707199" y="1715280"/>
                <a:ext cx="1222695" cy="1012265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線コネクタ 270">
                <a:extLst>
                  <a:ext uri="{FF2B5EF4-FFF2-40B4-BE49-F238E27FC236}">
                    <a16:creationId xmlns:a16="http://schemas.microsoft.com/office/drawing/2014/main" id="{ADACE0EF-7AFF-1CA9-7916-89A7F51017D0}"/>
                  </a:ext>
                </a:extLst>
              </p:cNvPr>
              <p:cNvCxnSpPr>
                <a:cxnSpLocks/>
                <a:stCxn id="258" idx="6"/>
                <a:endCxn id="268" idx="2"/>
              </p:cNvCxnSpPr>
              <p:nvPr/>
            </p:nvCxnSpPr>
            <p:spPr>
              <a:xfrm>
                <a:off x="3707200" y="2727546"/>
                <a:ext cx="1220857" cy="394143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線コネクタ 271">
                <a:extLst>
                  <a:ext uri="{FF2B5EF4-FFF2-40B4-BE49-F238E27FC236}">
                    <a16:creationId xmlns:a16="http://schemas.microsoft.com/office/drawing/2014/main" id="{B9691EC6-850B-FD23-405D-3421E360C110}"/>
                  </a:ext>
                </a:extLst>
              </p:cNvPr>
              <p:cNvCxnSpPr>
                <a:cxnSpLocks/>
                <a:stCxn id="259" idx="6"/>
                <a:endCxn id="265" idx="2"/>
              </p:cNvCxnSpPr>
              <p:nvPr/>
            </p:nvCxnSpPr>
            <p:spPr>
              <a:xfrm flipV="1">
                <a:off x="3707199" y="902765"/>
                <a:ext cx="1222695" cy="3746529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線コネクタ 272">
                <a:extLst>
                  <a:ext uri="{FF2B5EF4-FFF2-40B4-BE49-F238E27FC236}">
                    <a16:creationId xmlns:a16="http://schemas.microsoft.com/office/drawing/2014/main" id="{EB39D843-4170-0865-BC05-0E0CBBAA6951}"/>
                  </a:ext>
                </a:extLst>
              </p:cNvPr>
              <p:cNvCxnSpPr>
                <a:cxnSpLocks/>
                <a:stCxn id="259" idx="6"/>
                <a:endCxn id="266" idx="2"/>
              </p:cNvCxnSpPr>
              <p:nvPr/>
            </p:nvCxnSpPr>
            <p:spPr>
              <a:xfrm flipV="1">
                <a:off x="3707199" y="1715280"/>
                <a:ext cx="1222695" cy="2934014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線コネクタ 273">
                <a:extLst>
                  <a:ext uri="{FF2B5EF4-FFF2-40B4-BE49-F238E27FC236}">
                    <a16:creationId xmlns:a16="http://schemas.microsoft.com/office/drawing/2014/main" id="{8F5A4B16-3FEB-F4DA-EEC9-25E37997C124}"/>
                  </a:ext>
                </a:extLst>
              </p:cNvPr>
              <p:cNvCxnSpPr>
                <a:cxnSpLocks/>
                <a:stCxn id="259" idx="6"/>
                <a:endCxn id="268" idx="2"/>
              </p:cNvCxnSpPr>
              <p:nvPr/>
            </p:nvCxnSpPr>
            <p:spPr>
              <a:xfrm flipV="1">
                <a:off x="3707200" y="3121689"/>
                <a:ext cx="1220857" cy="1527605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楕円 274">
                    <a:extLst>
                      <a:ext uri="{FF2B5EF4-FFF2-40B4-BE49-F238E27FC236}">
                        <a16:creationId xmlns:a16="http://schemas.microsoft.com/office/drawing/2014/main" id="{537DA1F0-B909-0270-2C23-47D7B24583AD}"/>
                      </a:ext>
                    </a:extLst>
                  </p:cNvPr>
                  <p:cNvSpPr/>
                  <p:nvPr/>
                </p:nvSpPr>
                <p:spPr>
                  <a:xfrm>
                    <a:off x="6951765" y="2146258"/>
                    <a:ext cx="513464" cy="553356"/>
                  </a:xfrm>
                  <a:prstGeom prst="ellipse">
                    <a:avLst/>
                  </a:prstGeom>
                  <a:grp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1400" dirty="0"/>
                  </a:p>
                </p:txBody>
              </p:sp>
            </mc:Choice>
            <mc:Fallback xmlns="">
              <p:sp>
                <p:nvSpPr>
                  <p:cNvPr id="157" name="楕円 156">
                    <a:extLst>
                      <a:ext uri="{FF2B5EF4-FFF2-40B4-BE49-F238E27FC236}">
                        <a16:creationId xmlns:a16="http://schemas.microsoft.com/office/drawing/2014/main" id="{2A6105F4-DDF2-1B44-46FB-FA93003AA1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1765" y="2146258"/>
                    <a:ext cx="513464" cy="553356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 l="-11538"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楕円 275">
                    <a:extLst>
                      <a:ext uri="{FF2B5EF4-FFF2-40B4-BE49-F238E27FC236}">
                        <a16:creationId xmlns:a16="http://schemas.microsoft.com/office/drawing/2014/main" id="{ACCF0465-86BD-1414-9922-450C7B0ABD34}"/>
                      </a:ext>
                    </a:extLst>
                  </p:cNvPr>
                  <p:cNvSpPr/>
                  <p:nvPr/>
                </p:nvSpPr>
                <p:spPr>
                  <a:xfrm>
                    <a:off x="6953601" y="2907944"/>
                    <a:ext cx="513464" cy="553356"/>
                  </a:xfrm>
                  <a:prstGeom prst="ellipse">
                    <a:avLst/>
                  </a:prstGeom>
                  <a:grp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1400" dirty="0"/>
                  </a:p>
                </p:txBody>
              </p:sp>
            </mc:Choice>
            <mc:Fallback xmlns="">
              <p:sp>
                <p:nvSpPr>
                  <p:cNvPr id="158" name="楕円 157">
                    <a:extLst>
                      <a:ext uri="{FF2B5EF4-FFF2-40B4-BE49-F238E27FC236}">
                        <a16:creationId xmlns:a16="http://schemas.microsoft.com/office/drawing/2014/main" id="{A6B09107-CC95-C2C8-A892-754447E80D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3601" y="2907944"/>
                    <a:ext cx="513464" cy="553356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1538"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7" name="テキスト ボックス 276">
                <a:extLst>
                  <a:ext uri="{FF2B5EF4-FFF2-40B4-BE49-F238E27FC236}">
                    <a16:creationId xmlns:a16="http://schemas.microsoft.com/office/drawing/2014/main" id="{5BB1016F-8B5E-6410-2ABA-323F346F3864}"/>
                  </a:ext>
                </a:extLst>
              </p:cNvPr>
              <p:cNvSpPr txBox="1"/>
              <p:nvPr/>
            </p:nvSpPr>
            <p:spPr>
              <a:xfrm>
                <a:off x="7013420" y="3532186"/>
                <a:ext cx="367272" cy="1517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/>
                  <a:t>・</a:t>
                </a:r>
                <a:endParaRPr lang="en-US" altLang="ja-JP" dirty="0"/>
              </a:p>
              <a:p>
                <a:pPr algn="ctr"/>
                <a:r>
                  <a:rPr kumimoji="1" lang="ja-JP" altLang="en-US" dirty="0"/>
                  <a:t>・</a:t>
                </a:r>
                <a:endParaRPr kumimoji="1" lang="en-US" altLang="ja-JP" dirty="0"/>
              </a:p>
              <a:p>
                <a:pPr algn="ctr"/>
                <a:r>
                  <a:rPr kumimoji="1" lang="ja-JP" altLang="en-US" dirty="0"/>
                  <a:t>・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8" name="楕円 277">
                    <a:extLst>
                      <a:ext uri="{FF2B5EF4-FFF2-40B4-BE49-F238E27FC236}">
                        <a16:creationId xmlns:a16="http://schemas.microsoft.com/office/drawing/2014/main" id="{F8E67C03-5AB7-8F56-803D-DC26B310B8B8}"/>
                      </a:ext>
                    </a:extLst>
                  </p:cNvPr>
                  <p:cNvSpPr/>
                  <p:nvPr/>
                </p:nvSpPr>
                <p:spPr>
                  <a:xfrm>
                    <a:off x="6967963" y="4880527"/>
                    <a:ext cx="513465" cy="553356"/>
                  </a:xfrm>
                  <a:prstGeom prst="ellipse">
                    <a:avLst/>
                  </a:prstGeom>
                  <a:grp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ja-JP" altLang="en-US" sz="1400" dirty="0"/>
                  </a:p>
                </p:txBody>
              </p:sp>
            </mc:Choice>
            <mc:Fallback xmlns="">
              <p:sp>
                <p:nvSpPr>
                  <p:cNvPr id="278" name="楕円 277">
                    <a:extLst>
                      <a:ext uri="{FF2B5EF4-FFF2-40B4-BE49-F238E27FC236}">
                        <a16:creationId xmlns:a16="http://schemas.microsoft.com/office/drawing/2014/main" id="{F8E67C03-5AB7-8F56-803D-DC26B310B8B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7963" y="4880527"/>
                    <a:ext cx="513465" cy="553356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 l="-21818" b="-3846"/>
                    </a:stretch>
                  </a:blipFill>
                  <a:ln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9" name="楕円 278">
                    <a:extLst>
                      <a:ext uri="{FF2B5EF4-FFF2-40B4-BE49-F238E27FC236}">
                        <a16:creationId xmlns:a16="http://schemas.microsoft.com/office/drawing/2014/main" id="{2736056F-93A0-258B-0A6F-9573BA7D9B2E}"/>
                      </a:ext>
                    </a:extLst>
                  </p:cNvPr>
                  <p:cNvSpPr/>
                  <p:nvPr/>
                </p:nvSpPr>
                <p:spPr>
                  <a:xfrm>
                    <a:off x="4892009" y="3749728"/>
                    <a:ext cx="513465" cy="55335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1400" dirty="0"/>
                  </a:p>
                </p:txBody>
              </p:sp>
            </mc:Choice>
            <mc:Fallback xmlns="">
              <p:sp>
                <p:nvSpPr>
                  <p:cNvPr id="279" name="楕円 278">
                    <a:extLst>
                      <a:ext uri="{FF2B5EF4-FFF2-40B4-BE49-F238E27FC236}">
                        <a16:creationId xmlns:a16="http://schemas.microsoft.com/office/drawing/2014/main" id="{2736056F-93A0-258B-0A6F-9573BA7D9B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2009" y="3749728"/>
                    <a:ext cx="513465" cy="553356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 l="-9091" b="-3774"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0" name="楕円 279">
                    <a:extLst>
                      <a:ext uri="{FF2B5EF4-FFF2-40B4-BE49-F238E27FC236}">
                        <a16:creationId xmlns:a16="http://schemas.microsoft.com/office/drawing/2014/main" id="{B8401235-2BD0-24CE-230C-C2D01F7F780B}"/>
                      </a:ext>
                    </a:extLst>
                  </p:cNvPr>
                  <p:cNvSpPr/>
                  <p:nvPr/>
                </p:nvSpPr>
                <p:spPr>
                  <a:xfrm>
                    <a:off x="4896191" y="4524690"/>
                    <a:ext cx="513465" cy="55335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ja-JP" sz="1400" b="0" dirty="0"/>
                  </a:p>
                </p:txBody>
              </p:sp>
            </mc:Choice>
            <mc:Fallback xmlns="">
              <p:sp>
                <p:nvSpPr>
                  <p:cNvPr id="280" name="楕円 279">
                    <a:extLst>
                      <a:ext uri="{FF2B5EF4-FFF2-40B4-BE49-F238E27FC236}">
                        <a16:creationId xmlns:a16="http://schemas.microsoft.com/office/drawing/2014/main" id="{B8401235-2BD0-24CE-230C-C2D01F7F780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191" y="4524690"/>
                    <a:ext cx="513465" cy="553356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 l="-10909" b="-3774"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1" name="テキスト ボックス 280">
                <a:extLst>
                  <a:ext uri="{FF2B5EF4-FFF2-40B4-BE49-F238E27FC236}">
                    <a16:creationId xmlns:a16="http://schemas.microsoft.com/office/drawing/2014/main" id="{84A5DDD2-1789-9244-1FB8-4E8131AF2398}"/>
                  </a:ext>
                </a:extLst>
              </p:cNvPr>
              <p:cNvSpPr txBox="1"/>
              <p:nvPr/>
            </p:nvSpPr>
            <p:spPr>
              <a:xfrm>
                <a:off x="4981305" y="5222129"/>
                <a:ext cx="367272" cy="1062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 dirty="0"/>
                  <a:t>・</a:t>
                </a:r>
                <a:endParaRPr lang="en-US" altLang="ja-JP" sz="1200" dirty="0"/>
              </a:p>
              <a:p>
                <a:pPr algn="ctr"/>
                <a:r>
                  <a:rPr kumimoji="1" lang="ja-JP" altLang="en-US" sz="1200" dirty="0"/>
                  <a:t>・</a:t>
                </a:r>
                <a:endParaRPr kumimoji="1" lang="en-US" altLang="ja-JP" sz="1200" dirty="0"/>
              </a:p>
              <a:p>
                <a:pPr algn="ctr"/>
                <a:r>
                  <a:rPr kumimoji="1" lang="ja-JP" altLang="en-US" sz="1200" dirty="0"/>
                  <a:t>・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2" name="楕円 281">
                    <a:extLst>
                      <a:ext uri="{FF2B5EF4-FFF2-40B4-BE49-F238E27FC236}">
                        <a16:creationId xmlns:a16="http://schemas.microsoft.com/office/drawing/2014/main" id="{341CC742-B12D-8DCF-55C0-D7D93FFF1B05}"/>
                      </a:ext>
                    </a:extLst>
                  </p:cNvPr>
                  <p:cNvSpPr/>
                  <p:nvPr/>
                </p:nvSpPr>
                <p:spPr>
                  <a:xfrm>
                    <a:off x="4908206" y="6151716"/>
                    <a:ext cx="513465" cy="553356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1400" dirty="0"/>
                  </a:p>
                </p:txBody>
              </p:sp>
            </mc:Choice>
            <mc:Fallback xmlns="">
              <p:sp>
                <p:nvSpPr>
                  <p:cNvPr id="282" name="楕円 281">
                    <a:extLst>
                      <a:ext uri="{FF2B5EF4-FFF2-40B4-BE49-F238E27FC236}">
                        <a16:creationId xmlns:a16="http://schemas.microsoft.com/office/drawing/2014/main" id="{341CC742-B12D-8DCF-55C0-D7D93FFF1B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8206" y="6151716"/>
                    <a:ext cx="513465" cy="553356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 l="-21818" b="-5769"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3" name="直線コネクタ 282">
                <a:extLst>
                  <a:ext uri="{FF2B5EF4-FFF2-40B4-BE49-F238E27FC236}">
                    <a16:creationId xmlns:a16="http://schemas.microsoft.com/office/drawing/2014/main" id="{53189306-32AC-D918-1381-75B437BA305C}"/>
                  </a:ext>
                </a:extLst>
              </p:cNvPr>
              <p:cNvCxnSpPr>
                <a:cxnSpLocks/>
                <a:stCxn id="258" idx="6"/>
                <a:endCxn id="279" idx="2"/>
              </p:cNvCxnSpPr>
              <p:nvPr/>
            </p:nvCxnSpPr>
            <p:spPr>
              <a:xfrm>
                <a:off x="3707200" y="2727546"/>
                <a:ext cx="1184809" cy="1298860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線コネクタ 283">
                <a:extLst>
                  <a:ext uri="{FF2B5EF4-FFF2-40B4-BE49-F238E27FC236}">
                    <a16:creationId xmlns:a16="http://schemas.microsoft.com/office/drawing/2014/main" id="{8A87F42C-2E12-A188-5DA2-FBC5C1965380}"/>
                  </a:ext>
                </a:extLst>
              </p:cNvPr>
              <p:cNvCxnSpPr>
                <a:cxnSpLocks/>
                <a:stCxn id="258" idx="6"/>
                <a:endCxn id="280" idx="2"/>
              </p:cNvCxnSpPr>
              <p:nvPr/>
            </p:nvCxnSpPr>
            <p:spPr>
              <a:xfrm>
                <a:off x="3707200" y="2727546"/>
                <a:ext cx="1188991" cy="2073822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直線コネクタ 284">
                <a:extLst>
                  <a:ext uri="{FF2B5EF4-FFF2-40B4-BE49-F238E27FC236}">
                    <a16:creationId xmlns:a16="http://schemas.microsoft.com/office/drawing/2014/main" id="{4E224100-09DA-AFA8-81C3-5845271E2033}"/>
                  </a:ext>
                </a:extLst>
              </p:cNvPr>
              <p:cNvCxnSpPr>
                <a:cxnSpLocks/>
                <a:stCxn id="258" idx="6"/>
                <a:endCxn id="282" idx="2"/>
              </p:cNvCxnSpPr>
              <p:nvPr/>
            </p:nvCxnSpPr>
            <p:spPr>
              <a:xfrm>
                <a:off x="3707200" y="2727546"/>
                <a:ext cx="1201006" cy="3700848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直線コネクタ 285">
                <a:extLst>
                  <a:ext uri="{FF2B5EF4-FFF2-40B4-BE49-F238E27FC236}">
                    <a16:creationId xmlns:a16="http://schemas.microsoft.com/office/drawing/2014/main" id="{84910BCB-7CDC-6423-B787-E74EA9503693}"/>
                  </a:ext>
                </a:extLst>
              </p:cNvPr>
              <p:cNvCxnSpPr>
                <a:cxnSpLocks/>
                <a:stCxn id="259" idx="6"/>
                <a:endCxn id="279" idx="2"/>
              </p:cNvCxnSpPr>
              <p:nvPr/>
            </p:nvCxnSpPr>
            <p:spPr>
              <a:xfrm flipV="1">
                <a:off x="3707200" y="4026406"/>
                <a:ext cx="1184809" cy="622888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直線コネクタ 286">
                <a:extLst>
                  <a:ext uri="{FF2B5EF4-FFF2-40B4-BE49-F238E27FC236}">
                    <a16:creationId xmlns:a16="http://schemas.microsoft.com/office/drawing/2014/main" id="{15AFB9BA-E51D-8962-C2AF-C5649DC1A832}"/>
                  </a:ext>
                </a:extLst>
              </p:cNvPr>
              <p:cNvCxnSpPr>
                <a:cxnSpLocks/>
                <a:stCxn id="259" idx="6"/>
                <a:endCxn id="280" idx="2"/>
              </p:cNvCxnSpPr>
              <p:nvPr/>
            </p:nvCxnSpPr>
            <p:spPr>
              <a:xfrm>
                <a:off x="3707200" y="4649294"/>
                <a:ext cx="1188991" cy="152074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直線コネクタ 287">
                <a:extLst>
                  <a:ext uri="{FF2B5EF4-FFF2-40B4-BE49-F238E27FC236}">
                    <a16:creationId xmlns:a16="http://schemas.microsoft.com/office/drawing/2014/main" id="{C21E9BED-EF88-44D7-377A-014DDFDE48DE}"/>
                  </a:ext>
                </a:extLst>
              </p:cNvPr>
              <p:cNvCxnSpPr>
                <a:cxnSpLocks/>
                <a:stCxn id="259" idx="6"/>
                <a:endCxn id="282" idx="2"/>
              </p:cNvCxnSpPr>
              <p:nvPr/>
            </p:nvCxnSpPr>
            <p:spPr>
              <a:xfrm>
                <a:off x="3707200" y="4649294"/>
                <a:ext cx="1201006" cy="1779100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線コネクタ 288">
                <a:extLst>
                  <a:ext uri="{FF2B5EF4-FFF2-40B4-BE49-F238E27FC236}">
                    <a16:creationId xmlns:a16="http://schemas.microsoft.com/office/drawing/2014/main" id="{C0120F66-A5D1-F397-1DCB-B6EC28331313}"/>
                  </a:ext>
                </a:extLst>
              </p:cNvPr>
              <p:cNvCxnSpPr>
                <a:cxnSpLocks/>
                <a:stCxn id="275" idx="2"/>
                <a:endCxn id="265" idx="6"/>
              </p:cNvCxnSpPr>
              <p:nvPr/>
            </p:nvCxnSpPr>
            <p:spPr>
              <a:xfrm flipH="1" flipV="1">
                <a:off x="5443358" y="902765"/>
                <a:ext cx="1508407" cy="1520171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線コネクタ 289">
                <a:extLst>
                  <a:ext uri="{FF2B5EF4-FFF2-40B4-BE49-F238E27FC236}">
                    <a16:creationId xmlns:a16="http://schemas.microsoft.com/office/drawing/2014/main" id="{EAA0F5D7-6CF0-FD51-F381-040E0848BAF7}"/>
                  </a:ext>
                </a:extLst>
              </p:cNvPr>
              <p:cNvCxnSpPr>
                <a:cxnSpLocks/>
                <a:stCxn id="275" idx="2"/>
                <a:endCxn id="279" idx="6"/>
              </p:cNvCxnSpPr>
              <p:nvPr/>
            </p:nvCxnSpPr>
            <p:spPr>
              <a:xfrm flipH="1">
                <a:off x="5405473" y="2422936"/>
                <a:ext cx="1546292" cy="1603469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直線コネクタ 290">
                <a:extLst>
                  <a:ext uri="{FF2B5EF4-FFF2-40B4-BE49-F238E27FC236}">
                    <a16:creationId xmlns:a16="http://schemas.microsoft.com/office/drawing/2014/main" id="{214AE29A-9D1E-318D-12F5-442775BB5CC4}"/>
                  </a:ext>
                </a:extLst>
              </p:cNvPr>
              <p:cNvCxnSpPr>
                <a:cxnSpLocks/>
                <a:stCxn id="276" idx="2"/>
                <a:endCxn id="280" idx="6"/>
              </p:cNvCxnSpPr>
              <p:nvPr/>
            </p:nvCxnSpPr>
            <p:spPr>
              <a:xfrm flipH="1">
                <a:off x="5409655" y="3184621"/>
                <a:ext cx="1543946" cy="1616746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線コネクタ 291">
                <a:extLst>
                  <a:ext uri="{FF2B5EF4-FFF2-40B4-BE49-F238E27FC236}">
                    <a16:creationId xmlns:a16="http://schemas.microsoft.com/office/drawing/2014/main" id="{C50BB5D9-96CA-7958-076C-D9CC03E80B06}"/>
                  </a:ext>
                </a:extLst>
              </p:cNvPr>
              <p:cNvCxnSpPr>
                <a:cxnSpLocks/>
                <a:stCxn id="276" idx="2"/>
                <a:endCxn id="266" idx="6"/>
              </p:cNvCxnSpPr>
              <p:nvPr/>
            </p:nvCxnSpPr>
            <p:spPr>
              <a:xfrm flipH="1" flipV="1">
                <a:off x="5443358" y="1715280"/>
                <a:ext cx="1510243" cy="1469342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線コネクタ 292">
                <a:extLst>
                  <a:ext uri="{FF2B5EF4-FFF2-40B4-BE49-F238E27FC236}">
                    <a16:creationId xmlns:a16="http://schemas.microsoft.com/office/drawing/2014/main" id="{81F842AF-1561-EB9A-1FEA-6D8625995514}"/>
                  </a:ext>
                </a:extLst>
              </p:cNvPr>
              <p:cNvCxnSpPr>
                <a:cxnSpLocks/>
                <a:stCxn id="278" idx="2"/>
                <a:endCxn id="268" idx="6"/>
              </p:cNvCxnSpPr>
              <p:nvPr/>
            </p:nvCxnSpPr>
            <p:spPr>
              <a:xfrm flipH="1" flipV="1">
                <a:off x="5441521" y="3121689"/>
                <a:ext cx="1526442" cy="2035516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直線コネクタ 293">
                <a:extLst>
                  <a:ext uri="{FF2B5EF4-FFF2-40B4-BE49-F238E27FC236}">
                    <a16:creationId xmlns:a16="http://schemas.microsoft.com/office/drawing/2014/main" id="{9A482DB9-E946-0CEB-8802-6711E8C8834D}"/>
                  </a:ext>
                </a:extLst>
              </p:cNvPr>
              <p:cNvCxnSpPr>
                <a:cxnSpLocks/>
                <a:stCxn id="278" idx="2"/>
                <a:endCxn id="282" idx="6"/>
              </p:cNvCxnSpPr>
              <p:nvPr/>
            </p:nvCxnSpPr>
            <p:spPr>
              <a:xfrm flipH="1">
                <a:off x="5421670" y="5157205"/>
                <a:ext cx="1546293" cy="1271189"/>
              </a:xfrm>
              <a:prstGeom prst="lin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53E2A09-E630-4FA4-69AA-C268820A8984}"/>
                  </a:ext>
                </a:extLst>
              </p:cNvPr>
              <p:cNvSpPr txBox="1"/>
              <p:nvPr/>
            </p:nvSpPr>
            <p:spPr>
              <a:xfrm>
                <a:off x="3542419" y="251228"/>
                <a:ext cx="3284738" cy="551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400" b="1" dirty="0">
                    <a:solidFill>
                      <a:srgbClr val="FF0000"/>
                    </a:solidFill>
                  </a:rPr>
                  <a:t>攻撃ヘッド</a:t>
                </a:r>
              </a:p>
            </p:txBody>
          </p:sp>
          <p:sp>
            <p:nvSpPr>
              <p:cNvPr id="296" name="テキスト ボックス 295">
                <a:extLst>
                  <a:ext uri="{FF2B5EF4-FFF2-40B4-BE49-F238E27FC236}">
                    <a16:creationId xmlns:a16="http://schemas.microsoft.com/office/drawing/2014/main" id="{7584702A-B7CB-B64C-A274-B42391B61E61}"/>
                  </a:ext>
                </a:extLst>
              </p:cNvPr>
              <p:cNvSpPr txBox="1"/>
              <p:nvPr/>
            </p:nvSpPr>
            <p:spPr>
              <a:xfrm>
                <a:off x="3674209" y="3294205"/>
                <a:ext cx="3284738" cy="551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400" b="1" dirty="0">
                    <a:solidFill>
                      <a:srgbClr val="00B050"/>
                    </a:solidFill>
                  </a:rPr>
                  <a:t>防御ヘッド</a:t>
                </a:r>
              </a:p>
            </p:txBody>
          </p:sp>
        </p:grp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FE7C8FE3-7490-520E-EF13-F2B78114DFD8}"/>
                </a:ext>
              </a:extLst>
            </p:cNvPr>
            <p:cNvSpPr txBox="1"/>
            <p:nvPr/>
          </p:nvSpPr>
          <p:spPr>
            <a:xfrm>
              <a:off x="5916806" y="3875437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solidFill>
                    <a:schemeClr val="bg1"/>
                  </a:solidFill>
                </a:rPr>
                <a:t>141</a:t>
              </a:r>
              <a:endParaRPr kumimoji="1" lang="ja-JP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3" name="テキスト ボックス 242">
              <a:extLst>
                <a:ext uri="{FF2B5EF4-FFF2-40B4-BE49-F238E27FC236}">
                  <a16:creationId xmlns:a16="http://schemas.microsoft.com/office/drawing/2014/main" id="{962EB45E-C9AC-434A-9D6F-A0C73977A5A6}"/>
                </a:ext>
              </a:extLst>
            </p:cNvPr>
            <p:cNvSpPr txBox="1"/>
            <p:nvPr/>
          </p:nvSpPr>
          <p:spPr>
            <a:xfrm>
              <a:off x="6721690" y="3600838"/>
              <a:ext cx="3920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solidFill>
                    <a:schemeClr val="bg1"/>
                  </a:solidFill>
                </a:rPr>
                <a:t>80</a:t>
              </a:r>
              <a:endParaRPr kumimoji="1" lang="ja-JP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4" name="テキスト ボックス 243">
              <a:extLst>
                <a:ext uri="{FF2B5EF4-FFF2-40B4-BE49-F238E27FC236}">
                  <a16:creationId xmlns:a16="http://schemas.microsoft.com/office/drawing/2014/main" id="{E9A8E631-38BB-D405-32C3-194B80468DFF}"/>
                </a:ext>
              </a:extLst>
            </p:cNvPr>
            <p:cNvSpPr txBox="1"/>
            <p:nvPr/>
          </p:nvSpPr>
          <p:spPr>
            <a:xfrm>
              <a:off x="7735174" y="3584058"/>
              <a:ext cx="3920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solidFill>
                    <a:schemeClr val="bg1"/>
                  </a:solidFill>
                </a:rPr>
                <a:t>80</a:t>
              </a:r>
              <a:endParaRPr kumimoji="1" lang="ja-JP" alt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3" name="図 302">
            <a:extLst>
              <a:ext uri="{FF2B5EF4-FFF2-40B4-BE49-F238E27FC236}">
                <a16:creationId xmlns:a16="http://schemas.microsoft.com/office/drawing/2014/main" id="{1ED47BBA-5B25-A7C4-C0F0-DF6C78D2B2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27" b="89981" l="0" r="56068">
                        <a14:foregroundMark x1="36812" y1="59152" x2="36812" y2="59152"/>
                      </a14:backgroundRemoval>
                    </a14:imgEffect>
                  </a14:imgLayer>
                </a14:imgProps>
              </a:ext>
            </a:extLst>
          </a:blip>
          <a:srcRect r="66888"/>
          <a:stretch/>
        </p:blipFill>
        <p:spPr>
          <a:xfrm>
            <a:off x="729431" y="1180389"/>
            <a:ext cx="2626418" cy="3330700"/>
          </a:xfrm>
          <a:prstGeom prst="rect">
            <a:avLst/>
          </a:prstGeom>
        </p:spPr>
      </p:pic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08E31A1F-B67A-3E8B-5DBB-0ABD40F3857F}"/>
              </a:ext>
            </a:extLst>
          </p:cNvPr>
          <p:cNvSpPr txBox="1">
            <a:spLocks/>
          </p:cNvSpPr>
          <p:nvPr/>
        </p:nvSpPr>
        <p:spPr>
          <a:xfrm>
            <a:off x="-1553255" y="6285134"/>
            <a:ext cx="12233023" cy="382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spcBef>
                <a:spcPts val="0"/>
              </a:spcBef>
              <a:buNone/>
            </a:pPr>
            <a:r>
              <a:rPr lang="ja-JP" altLang="en-US" sz="25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－学習時に使用するデータは各ヘッドの優先度で決める</a:t>
            </a:r>
            <a:endParaRPr lang="en-US" altLang="ja-JP" sz="25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E36D097F-6A8B-4D58-130A-D713440AEB7C}"/>
              </a:ext>
            </a:extLst>
          </p:cNvPr>
          <p:cNvSpPr txBox="1">
            <a:spLocks/>
          </p:cNvSpPr>
          <p:nvPr/>
        </p:nvSpPr>
        <p:spPr>
          <a:xfrm>
            <a:off x="10794419" y="2449395"/>
            <a:ext cx="634206" cy="1821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en-US" altLang="ja-JP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40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ja-JP" altLang="en-US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行</a:t>
            </a:r>
            <a:endParaRPr lang="en-US" altLang="ja-JP" sz="18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" indent="0">
              <a:spcBef>
                <a:spcPts val="0"/>
              </a:spcBef>
              <a:buNone/>
            </a:pPr>
            <a:r>
              <a:rPr lang="ja-JP" altLang="en-US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動</a:t>
            </a:r>
            <a:endParaRPr lang="en-US" altLang="ja-JP" sz="18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" indent="0">
              <a:spcBef>
                <a:spcPts val="0"/>
              </a:spcBef>
              <a:buNone/>
            </a:pPr>
            <a:r>
              <a:rPr lang="ja-JP" altLang="en-US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の</a:t>
            </a:r>
            <a:endParaRPr lang="en-US" altLang="ja-JP" sz="18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" indent="0">
              <a:spcBef>
                <a:spcPts val="0"/>
              </a:spcBef>
              <a:buNone/>
            </a:pPr>
            <a:r>
              <a:rPr lang="en-US" altLang="ja-JP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Q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ja-JP" altLang="en-US" sz="18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値</a:t>
            </a:r>
            <a:endParaRPr lang="en-US" altLang="ja-JP" sz="18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5031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正方形/長方形 455">
            <a:extLst>
              <a:ext uri="{FF2B5EF4-FFF2-40B4-BE49-F238E27FC236}">
                <a16:creationId xmlns:a16="http://schemas.microsoft.com/office/drawing/2014/main" id="{B3EC56B4-45AA-4FC8-57E1-8EE79F746062}"/>
              </a:ext>
            </a:extLst>
          </p:cNvPr>
          <p:cNvSpPr/>
          <p:nvPr/>
        </p:nvSpPr>
        <p:spPr>
          <a:xfrm>
            <a:off x="6685515" y="4372691"/>
            <a:ext cx="643235" cy="1997495"/>
          </a:xfrm>
          <a:prstGeom prst="rect">
            <a:avLst/>
          </a:prstGeom>
          <a:solidFill>
            <a:srgbClr val="66CCFF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7" name="正方形/長方形 456">
            <a:extLst>
              <a:ext uri="{FF2B5EF4-FFF2-40B4-BE49-F238E27FC236}">
                <a16:creationId xmlns:a16="http://schemas.microsoft.com/office/drawing/2014/main" id="{CA986BDE-FA53-08AA-D565-602111165B11}"/>
              </a:ext>
            </a:extLst>
          </p:cNvPr>
          <p:cNvSpPr/>
          <p:nvPr/>
        </p:nvSpPr>
        <p:spPr>
          <a:xfrm>
            <a:off x="6677261" y="1878503"/>
            <a:ext cx="643235" cy="1955914"/>
          </a:xfrm>
          <a:prstGeom prst="rect">
            <a:avLst/>
          </a:prstGeom>
          <a:solidFill>
            <a:srgbClr val="66CCFF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2" name="正方形/長方形 451">
            <a:extLst>
              <a:ext uri="{FF2B5EF4-FFF2-40B4-BE49-F238E27FC236}">
                <a16:creationId xmlns:a16="http://schemas.microsoft.com/office/drawing/2014/main" id="{8CDB6136-A0F9-6960-52D3-275FF50D142E}"/>
              </a:ext>
            </a:extLst>
          </p:cNvPr>
          <p:cNvSpPr/>
          <p:nvPr/>
        </p:nvSpPr>
        <p:spPr>
          <a:xfrm>
            <a:off x="2022068" y="2870972"/>
            <a:ext cx="643235" cy="1808381"/>
          </a:xfrm>
          <a:prstGeom prst="rect">
            <a:avLst/>
          </a:prstGeom>
          <a:solidFill>
            <a:srgbClr val="66CCFF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3" name="正方形/長方形 452">
            <a:extLst>
              <a:ext uri="{FF2B5EF4-FFF2-40B4-BE49-F238E27FC236}">
                <a16:creationId xmlns:a16="http://schemas.microsoft.com/office/drawing/2014/main" id="{37E614BE-8ED2-0F2D-B9E2-27DB06395859}"/>
              </a:ext>
            </a:extLst>
          </p:cNvPr>
          <p:cNvSpPr/>
          <p:nvPr/>
        </p:nvSpPr>
        <p:spPr>
          <a:xfrm>
            <a:off x="931874" y="2844364"/>
            <a:ext cx="643235" cy="1808381"/>
          </a:xfrm>
          <a:prstGeom prst="rect">
            <a:avLst/>
          </a:prstGeom>
          <a:solidFill>
            <a:srgbClr val="66CCFF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4" name="サブタイトル 2">
            <a:extLst>
              <a:ext uri="{FF2B5EF4-FFF2-40B4-BE49-F238E27FC236}">
                <a16:creationId xmlns:a16="http://schemas.microsoft.com/office/drawing/2014/main" id="{9709712D-6153-6F8A-63D6-25C4FD492EDC}"/>
              </a:ext>
            </a:extLst>
          </p:cNvPr>
          <p:cNvSpPr txBox="1">
            <a:spLocks/>
          </p:cNvSpPr>
          <p:nvPr/>
        </p:nvSpPr>
        <p:spPr>
          <a:xfrm>
            <a:off x="773754" y="2476764"/>
            <a:ext cx="1006077" cy="382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en-US" altLang="ja-JP" sz="1800" b="1" dirty="0" err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ReLU</a:t>
            </a:r>
            <a:endParaRPr lang="en-US" altLang="ja-JP" sz="18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55" name="サブタイトル 2">
            <a:extLst>
              <a:ext uri="{FF2B5EF4-FFF2-40B4-BE49-F238E27FC236}">
                <a16:creationId xmlns:a16="http://schemas.microsoft.com/office/drawing/2014/main" id="{9E0E17FE-BA15-8957-D2AA-010D8BE26261}"/>
              </a:ext>
            </a:extLst>
          </p:cNvPr>
          <p:cNvSpPr txBox="1">
            <a:spLocks/>
          </p:cNvSpPr>
          <p:nvPr/>
        </p:nvSpPr>
        <p:spPr>
          <a:xfrm>
            <a:off x="1899649" y="2532627"/>
            <a:ext cx="1006077" cy="382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en-US" altLang="ja-JP" sz="1800" b="1" dirty="0" err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ReLU</a:t>
            </a:r>
            <a:endParaRPr lang="en-US" altLang="ja-JP" sz="18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スライド番号プレースホルダー 2">
            <a:extLst>
              <a:ext uri="{FF2B5EF4-FFF2-40B4-BE49-F238E27FC236}">
                <a16:creationId xmlns:a16="http://schemas.microsoft.com/office/drawing/2014/main" id="{6C00C34D-9744-37A4-C111-CB541223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ja-JP" dirty="0"/>
              <a:t>13</a:t>
            </a:r>
            <a:endParaRPr lang="ja-JP" altLang="en-US" dirty="0"/>
          </a:p>
        </p:txBody>
      </p:sp>
      <p:sp>
        <p:nvSpPr>
          <p:cNvPr id="76" name="タイトル 1">
            <a:extLst>
              <a:ext uri="{FF2B5EF4-FFF2-40B4-BE49-F238E27FC236}">
                <a16:creationId xmlns:a16="http://schemas.microsoft.com/office/drawing/2014/main" id="{A30E6E91-5A88-B78B-C6C5-48371BEF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1182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ヘッド内のネットワーク構造</a:t>
            </a:r>
          </a:p>
        </p:txBody>
      </p:sp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2228EB5C-7DB0-BEFC-0749-E042652168EE}"/>
              </a:ext>
            </a:extLst>
          </p:cNvPr>
          <p:cNvSpPr txBox="1"/>
          <p:nvPr/>
        </p:nvSpPr>
        <p:spPr>
          <a:xfrm>
            <a:off x="46609" y="78689"/>
            <a:ext cx="644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方法</a:t>
            </a:r>
          </a:p>
        </p:txBody>
      </p:sp>
      <p:grpSp>
        <p:nvGrpSpPr>
          <p:cNvPr id="426" name="グループ化 425">
            <a:extLst>
              <a:ext uri="{FF2B5EF4-FFF2-40B4-BE49-F238E27FC236}">
                <a16:creationId xmlns:a16="http://schemas.microsoft.com/office/drawing/2014/main" id="{28CC5989-BDCD-75FA-9BE2-5730843F855D}"/>
              </a:ext>
            </a:extLst>
          </p:cNvPr>
          <p:cNvGrpSpPr/>
          <p:nvPr/>
        </p:nvGrpSpPr>
        <p:grpSpPr>
          <a:xfrm>
            <a:off x="160843" y="1652723"/>
            <a:ext cx="4993155" cy="3963247"/>
            <a:chOff x="555549" y="1734221"/>
            <a:chExt cx="4513035" cy="3619676"/>
          </a:xfrm>
        </p:grpSpPr>
        <p:sp>
          <p:nvSpPr>
            <p:cNvPr id="86" name="フレーム 85">
              <a:extLst>
                <a:ext uri="{FF2B5EF4-FFF2-40B4-BE49-F238E27FC236}">
                  <a16:creationId xmlns:a16="http://schemas.microsoft.com/office/drawing/2014/main" id="{A42BF446-0D59-F9C8-D495-79DE7A058CC5}"/>
                </a:ext>
              </a:extLst>
            </p:cNvPr>
            <p:cNvSpPr/>
            <p:nvPr/>
          </p:nvSpPr>
          <p:spPr>
            <a:xfrm>
              <a:off x="3177762" y="1734221"/>
              <a:ext cx="894223" cy="1859743"/>
            </a:xfrm>
            <a:prstGeom prst="frame">
              <a:avLst/>
            </a:pr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楕円 267">
                  <a:extLst>
                    <a:ext uri="{FF2B5EF4-FFF2-40B4-BE49-F238E27FC236}">
                      <a16:creationId xmlns:a16="http://schemas.microsoft.com/office/drawing/2014/main" id="{E1D2BF7F-75F6-4013-F82A-9E07F512F085}"/>
                    </a:ext>
                  </a:extLst>
                </p:cNvPr>
                <p:cNvSpPr/>
                <p:nvPr/>
              </p:nvSpPr>
              <p:spPr>
                <a:xfrm>
                  <a:off x="3466929" y="3201604"/>
                  <a:ext cx="322082" cy="3085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ja-JP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ja-JP" altLang="en-US" sz="1600" dirty="0"/>
                </a:p>
              </p:txBody>
            </p:sp>
          </mc:Choice>
          <mc:Fallback xmlns="">
            <p:sp>
              <p:nvSpPr>
                <p:cNvPr id="268" name="楕円 267">
                  <a:extLst>
                    <a:ext uri="{FF2B5EF4-FFF2-40B4-BE49-F238E27FC236}">
                      <a16:creationId xmlns:a16="http://schemas.microsoft.com/office/drawing/2014/main" id="{E1D2BF7F-75F6-4013-F82A-9E07F512F0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6929" y="3201604"/>
                  <a:ext cx="322082" cy="308540"/>
                </a:xfrm>
                <a:prstGeom prst="ellipse">
                  <a:avLst/>
                </a:prstGeom>
                <a:blipFill>
                  <a:blip r:embed="rId2"/>
                  <a:stretch>
                    <a:fillRect l="-25000" b="-5263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7" name="テキスト ボックス 266">
              <a:extLst>
                <a:ext uri="{FF2B5EF4-FFF2-40B4-BE49-F238E27FC236}">
                  <a16:creationId xmlns:a16="http://schemas.microsoft.com/office/drawing/2014/main" id="{C5904EAF-AECF-6C41-D54B-F0993616873D}"/>
                </a:ext>
              </a:extLst>
            </p:cNvPr>
            <p:cNvSpPr txBox="1"/>
            <p:nvPr/>
          </p:nvSpPr>
          <p:spPr>
            <a:xfrm>
              <a:off x="3526129" y="2718657"/>
              <a:ext cx="216156" cy="5287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050" dirty="0"/>
                <a:t>・</a:t>
              </a:r>
              <a:endParaRPr lang="en-US" altLang="ja-JP" sz="1050" dirty="0"/>
            </a:p>
            <a:p>
              <a:pPr algn="ctr"/>
              <a:r>
                <a:rPr kumimoji="1" lang="ja-JP" altLang="en-US" sz="1050" dirty="0"/>
                <a:t>・</a:t>
              </a:r>
              <a:endParaRPr kumimoji="1" lang="en-US" altLang="ja-JP" sz="1050" dirty="0"/>
            </a:p>
            <a:p>
              <a:pPr algn="ctr"/>
              <a:r>
                <a:rPr kumimoji="1" lang="ja-JP" altLang="en-US" sz="1050" dirty="0"/>
                <a:t>・</a:t>
              </a:r>
            </a:p>
          </p:txBody>
        </p:sp>
        <p:sp>
          <p:nvSpPr>
            <p:cNvPr id="245" name="楕円 244">
              <a:extLst>
                <a:ext uri="{FF2B5EF4-FFF2-40B4-BE49-F238E27FC236}">
                  <a16:creationId xmlns:a16="http://schemas.microsoft.com/office/drawing/2014/main" id="{395FB696-7269-557E-7D06-15181489890C}"/>
                </a:ext>
              </a:extLst>
            </p:cNvPr>
            <p:cNvSpPr/>
            <p:nvPr/>
          </p:nvSpPr>
          <p:spPr>
            <a:xfrm>
              <a:off x="610493" y="2768636"/>
              <a:ext cx="322081" cy="3085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/>
                <a:t>1</a:t>
              </a:r>
              <a:endParaRPr kumimoji="1" lang="ja-JP" altLang="en-US" sz="1600" dirty="0"/>
            </a:p>
          </p:txBody>
        </p:sp>
        <p:sp>
          <p:nvSpPr>
            <p:cNvPr id="246" name="楕円 245">
              <a:extLst>
                <a:ext uri="{FF2B5EF4-FFF2-40B4-BE49-F238E27FC236}">
                  <a16:creationId xmlns:a16="http://schemas.microsoft.com/office/drawing/2014/main" id="{B3BBC96E-8323-FEA7-3CF6-5449F78D1143}"/>
                </a:ext>
              </a:extLst>
            </p:cNvPr>
            <p:cNvSpPr/>
            <p:nvPr/>
          </p:nvSpPr>
          <p:spPr>
            <a:xfrm>
              <a:off x="613305" y="3260658"/>
              <a:ext cx="322081" cy="3085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2</a:t>
              </a:r>
              <a:endParaRPr kumimoji="1" lang="ja-JP" altLang="en-US" dirty="0"/>
            </a:p>
          </p:txBody>
        </p:sp>
        <p:sp>
          <p:nvSpPr>
            <p:cNvPr id="247" name="テキスト ボックス 246">
              <a:extLst>
                <a:ext uri="{FF2B5EF4-FFF2-40B4-BE49-F238E27FC236}">
                  <a16:creationId xmlns:a16="http://schemas.microsoft.com/office/drawing/2014/main" id="{B3E9ECBB-54FD-0B00-3EBF-8D45B720CDA1}"/>
                </a:ext>
              </a:extLst>
            </p:cNvPr>
            <p:cNvSpPr txBox="1"/>
            <p:nvPr/>
          </p:nvSpPr>
          <p:spPr>
            <a:xfrm>
              <a:off x="604716" y="3634347"/>
              <a:ext cx="362341" cy="7896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/>
                <a:t>・</a:t>
              </a:r>
              <a:endParaRPr lang="en-US" altLang="ja-JP" sz="1600" dirty="0"/>
            </a:p>
            <a:p>
              <a:pPr algn="ctr"/>
              <a:r>
                <a:rPr kumimoji="1" lang="ja-JP" altLang="en-US" sz="1600" dirty="0"/>
                <a:t>・</a:t>
              </a:r>
              <a:endParaRPr kumimoji="1" lang="en-US" altLang="ja-JP" sz="1600" dirty="0"/>
            </a:p>
            <a:p>
              <a:pPr algn="ctr"/>
              <a:r>
                <a:rPr kumimoji="1" lang="ja-JP" altLang="en-US" sz="1600" dirty="0"/>
                <a:t>・</a:t>
              </a:r>
            </a:p>
          </p:txBody>
        </p:sp>
        <p:sp>
          <p:nvSpPr>
            <p:cNvPr id="248" name="楕円 247">
              <a:extLst>
                <a:ext uri="{FF2B5EF4-FFF2-40B4-BE49-F238E27FC236}">
                  <a16:creationId xmlns:a16="http://schemas.microsoft.com/office/drawing/2014/main" id="{0C659AA0-67AE-DC2E-A14C-986FC36017E2}"/>
                </a:ext>
              </a:extLst>
            </p:cNvPr>
            <p:cNvSpPr/>
            <p:nvPr/>
          </p:nvSpPr>
          <p:spPr>
            <a:xfrm>
              <a:off x="610493" y="4344205"/>
              <a:ext cx="322081" cy="3085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500" dirty="0"/>
            </a:p>
          </p:txBody>
        </p:sp>
        <p:sp>
          <p:nvSpPr>
            <p:cNvPr id="249" name="楕円 248">
              <a:extLst>
                <a:ext uri="{FF2B5EF4-FFF2-40B4-BE49-F238E27FC236}">
                  <a16:creationId xmlns:a16="http://schemas.microsoft.com/office/drawing/2014/main" id="{692C2DF3-807F-02E7-7C1C-700183DE27D8}"/>
                </a:ext>
              </a:extLst>
            </p:cNvPr>
            <p:cNvSpPr/>
            <p:nvPr/>
          </p:nvSpPr>
          <p:spPr>
            <a:xfrm>
              <a:off x="1348388" y="2984372"/>
              <a:ext cx="322081" cy="3085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1</a:t>
              </a:r>
              <a:endParaRPr kumimoji="1" lang="ja-JP" altLang="en-US" dirty="0"/>
            </a:p>
          </p:txBody>
        </p:sp>
        <p:sp>
          <p:nvSpPr>
            <p:cNvPr id="250" name="楕円 249">
              <a:extLst>
                <a:ext uri="{FF2B5EF4-FFF2-40B4-BE49-F238E27FC236}">
                  <a16:creationId xmlns:a16="http://schemas.microsoft.com/office/drawing/2014/main" id="{D82AC9B6-A62B-35A4-06B5-558A60737591}"/>
                </a:ext>
              </a:extLst>
            </p:cNvPr>
            <p:cNvSpPr/>
            <p:nvPr/>
          </p:nvSpPr>
          <p:spPr>
            <a:xfrm>
              <a:off x="1360839" y="4072879"/>
              <a:ext cx="322081" cy="3085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sp>
          <p:nvSpPr>
            <p:cNvPr id="251" name="テキスト ボックス 250">
              <a:extLst>
                <a:ext uri="{FF2B5EF4-FFF2-40B4-BE49-F238E27FC236}">
                  <a16:creationId xmlns:a16="http://schemas.microsoft.com/office/drawing/2014/main" id="{0A843021-9DC7-B066-9DC8-1007A459E27D}"/>
                </a:ext>
              </a:extLst>
            </p:cNvPr>
            <p:cNvSpPr txBox="1"/>
            <p:nvPr/>
          </p:nvSpPr>
          <p:spPr>
            <a:xfrm>
              <a:off x="1351280" y="3313975"/>
              <a:ext cx="362341" cy="7896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/>
                <a:t>・</a:t>
              </a:r>
              <a:endParaRPr lang="en-US" altLang="ja-JP" sz="1600" dirty="0"/>
            </a:p>
            <a:p>
              <a:pPr algn="ctr"/>
              <a:r>
                <a:rPr kumimoji="1" lang="ja-JP" altLang="en-US" sz="1600" dirty="0"/>
                <a:t>・</a:t>
              </a:r>
              <a:endParaRPr kumimoji="1" lang="en-US" altLang="ja-JP" sz="1600" dirty="0"/>
            </a:p>
            <a:p>
              <a:pPr algn="ctr"/>
              <a:r>
                <a:rPr kumimoji="1" lang="ja-JP" altLang="en-US" sz="1600" dirty="0"/>
                <a:t>・</a:t>
              </a:r>
            </a:p>
          </p:txBody>
        </p:sp>
        <p:cxnSp>
          <p:nvCxnSpPr>
            <p:cNvPr id="252" name="直線コネクタ 251">
              <a:extLst>
                <a:ext uri="{FF2B5EF4-FFF2-40B4-BE49-F238E27FC236}">
                  <a16:creationId xmlns:a16="http://schemas.microsoft.com/office/drawing/2014/main" id="{30AF76AE-7BC3-8479-4753-C820888FE9EE}"/>
                </a:ext>
              </a:extLst>
            </p:cNvPr>
            <p:cNvCxnSpPr>
              <a:stCxn id="245" idx="6"/>
              <a:endCxn id="249" idx="2"/>
            </p:cNvCxnSpPr>
            <p:nvPr/>
          </p:nvCxnSpPr>
          <p:spPr>
            <a:xfrm>
              <a:off x="932574" y="2922906"/>
              <a:ext cx="415814" cy="215736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コネクタ 252">
              <a:extLst>
                <a:ext uri="{FF2B5EF4-FFF2-40B4-BE49-F238E27FC236}">
                  <a16:creationId xmlns:a16="http://schemas.microsoft.com/office/drawing/2014/main" id="{81778F0A-86BC-4515-90F7-9EEA78F0989B}"/>
                </a:ext>
              </a:extLst>
            </p:cNvPr>
            <p:cNvCxnSpPr>
              <a:cxnSpLocks/>
              <a:stCxn id="245" idx="6"/>
              <a:endCxn id="250" idx="2"/>
            </p:cNvCxnSpPr>
            <p:nvPr/>
          </p:nvCxnSpPr>
          <p:spPr>
            <a:xfrm>
              <a:off x="932574" y="2922906"/>
              <a:ext cx="428265" cy="1304243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コネクタ 253">
              <a:extLst>
                <a:ext uri="{FF2B5EF4-FFF2-40B4-BE49-F238E27FC236}">
                  <a16:creationId xmlns:a16="http://schemas.microsoft.com/office/drawing/2014/main" id="{8DD84585-3798-79D9-EC86-B306D642A526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 flipV="1">
              <a:off x="935386" y="3138642"/>
              <a:ext cx="413002" cy="276286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線コネクタ 254">
              <a:extLst>
                <a:ext uri="{FF2B5EF4-FFF2-40B4-BE49-F238E27FC236}">
                  <a16:creationId xmlns:a16="http://schemas.microsoft.com/office/drawing/2014/main" id="{7A5645D2-8922-05EA-0849-B47E759776ED}"/>
                </a:ext>
              </a:extLst>
            </p:cNvPr>
            <p:cNvCxnSpPr>
              <a:cxnSpLocks/>
              <a:stCxn id="246" idx="6"/>
              <a:endCxn id="250" idx="2"/>
            </p:cNvCxnSpPr>
            <p:nvPr/>
          </p:nvCxnSpPr>
          <p:spPr>
            <a:xfrm>
              <a:off x="935386" y="3414928"/>
              <a:ext cx="425453" cy="812222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線コネクタ 255">
              <a:extLst>
                <a:ext uri="{FF2B5EF4-FFF2-40B4-BE49-F238E27FC236}">
                  <a16:creationId xmlns:a16="http://schemas.microsoft.com/office/drawing/2014/main" id="{DAEE4B61-73EC-8BC3-A593-B51809592E86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932574" y="3138642"/>
              <a:ext cx="415814" cy="1359833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線コネクタ 256">
              <a:extLst>
                <a:ext uri="{FF2B5EF4-FFF2-40B4-BE49-F238E27FC236}">
                  <a16:creationId xmlns:a16="http://schemas.microsoft.com/office/drawing/2014/main" id="{2FA8E763-E8D4-2667-51CB-6BDCA8D1F328}"/>
                </a:ext>
              </a:extLst>
            </p:cNvPr>
            <p:cNvCxnSpPr>
              <a:cxnSpLocks/>
              <a:stCxn id="248" idx="6"/>
              <a:endCxn id="250" idx="2"/>
            </p:cNvCxnSpPr>
            <p:nvPr/>
          </p:nvCxnSpPr>
          <p:spPr>
            <a:xfrm flipV="1">
              <a:off x="932574" y="4227149"/>
              <a:ext cx="428265" cy="271326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楕円 257">
              <a:extLst>
                <a:ext uri="{FF2B5EF4-FFF2-40B4-BE49-F238E27FC236}">
                  <a16:creationId xmlns:a16="http://schemas.microsoft.com/office/drawing/2014/main" id="{A6AC64CE-BFB4-1AC3-DDEC-70B71F85933F}"/>
                </a:ext>
              </a:extLst>
            </p:cNvPr>
            <p:cNvSpPr/>
            <p:nvPr/>
          </p:nvSpPr>
          <p:spPr>
            <a:xfrm>
              <a:off x="2379040" y="2981838"/>
              <a:ext cx="322081" cy="3085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1</a:t>
              </a:r>
              <a:endParaRPr kumimoji="1" lang="ja-JP" altLang="en-US" dirty="0"/>
            </a:p>
          </p:txBody>
        </p:sp>
        <p:sp>
          <p:nvSpPr>
            <p:cNvPr id="259" name="楕円 258">
              <a:extLst>
                <a:ext uri="{FF2B5EF4-FFF2-40B4-BE49-F238E27FC236}">
                  <a16:creationId xmlns:a16="http://schemas.microsoft.com/office/drawing/2014/main" id="{B02D2945-6696-E9C6-2C38-D140A8ABC2B5}"/>
                </a:ext>
              </a:extLst>
            </p:cNvPr>
            <p:cNvSpPr/>
            <p:nvPr/>
          </p:nvSpPr>
          <p:spPr>
            <a:xfrm>
              <a:off x="2379040" y="4053366"/>
              <a:ext cx="322081" cy="30854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079FAFD4-69A9-5300-DB7C-EDD46DE9D7B3}"/>
                </a:ext>
              </a:extLst>
            </p:cNvPr>
            <p:cNvSpPr txBox="1"/>
            <p:nvPr/>
          </p:nvSpPr>
          <p:spPr>
            <a:xfrm>
              <a:off x="2356370" y="3305693"/>
              <a:ext cx="362341" cy="7896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/>
                <a:t>・</a:t>
              </a:r>
              <a:endParaRPr lang="en-US" altLang="ja-JP" sz="1600" dirty="0"/>
            </a:p>
            <a:p>
              <a:pPr algn="ctr"/>
              <a:r>
                <a:rPr kumimoji="1" lang="ja-JP" altLang="en-US" sz="1600" dirty="0"/>
                <a:t>・</a:t>
              </a:r>
              <a:endParaRPr kumimoji="1" lang="en-US" altLang="ja-JP" sz="1600" dirty="0"/>
            </a:p>
            <a:p>
              <a:pPr algn="ctr"/>
              <a:r>
                <a:rPr kumimoji="1" lang="ja-JP" altLang="en-US" sz="1600" dirty="0"/>
                <a:t>・</a:t>
              </a:r>
            </a:p>
          </p:txBody>
        </p:sp>
        <p:cxnSp>
          <p:nvCxnSpPr>
            <p:cNvPr id="261" name="直線コネクタ 260">
              <a:extLst>
                <a:ext uri="{FF2B5EF4-FFF2-40B4-BE49-F238E27FC236}">
                  <a16:creationId xmlns:a16="http://schemas.microsoft.com/office/drawing/2014/main" id="{88B93375-9E1B-308A-BDD8-F459746DB61A}"/>
                </a:ext>
              </a:extLst>
            </p:cNvPr>
            <p:cNvCxnSpPr>
              <a:cxnSpLocks/>
              <a:stCxn id="249" idx="6"/>
              <a:endCxn id="258" idx="2"/>
            </p:cNvCxnSpPr>
            <p:nvPr/>
          </p:nvCxnSpPr>
          <p:spPr>
            <a:xfrm flipV="1">
              <a:off x="1670469" y="3136108"/>
              <a:ext cx="708571" cy="2534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線コネクタ 261">
              <a:extLst>
                <a:ext uri="{FF2B5EF4-FFF2-40B4-BE49-F238E27FC236}">
                  <a16:creationId xmlns:a16="http://schemas.microsoft.com/office/drawing/2014/main" id="{8761E5D4-05CB-C59A-2175-6A7B89C63671}"/>
                </a:ext>
              </a:extLst>
            </p:cNvPr>
            <p:cNvCxnSpPr>
              <a:cxnSpLocks/>
              <a:stCxn id="249" idx="6"/>
              <a:endCxn id="259" idx="2"/>
            </p:cNvCxnSpPr>
            <p:nvPr/>
          </p:nvCxnSpPr>
          <p:spPr>
            <a:xfrm>
              <a:off x="1670469" y="3138642"/>
              <a:ext cx="708571" cy="1068994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コネクタ 262">
              <a:extLst>
                <a:ext uri="{FF2B5EF4-FFF2-40B4-BE49-F238E27FC236}">
                  <a16:creationId xmlns:a16="http://schemas.microsoft.com/office/drawing/2014/main" id="{23EC8D8A-859E-AE91-2CAC-26981E4E1EAC}"/>
                </a:ext>
              </a:extLst>
            </p:cNvPr>
            <p:cNvCxnSpPr>
              <a:cxnSpLocks/>
              <a:stCxn id="250" idx="6"/>
              <a:endCxn id="258" idx="2"/>
            </p:cNvCxnSpPr>
            <p:nvPr/>
          </p:nvCxnSpPr>
          <p:spPr>
            <a:xfrm flipV="1">
              <a:off x="1682920" y="3136108"/>
              <a:ext cx="696120" cy="1091042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線コネクタ 263">
              <a:extLst>
                <a:ext uri="{FF2B5EF4-FFF2-40B4-BE49-F238E27FC236}">
                  <a16:creationId xmlns:a16="http://schemas.microsoft.com/office/drawing/2014/main" id="{5D68D96B-94BA-8368-7885-531A7393C726}"/>
                </a:ext>
              </a:extLst>
            </p:cNvPr>
            <p:cNvCxnSpPr>
              <a:cxnSpLocks/>
              <a:stCxn id="250" idx="6"/>
              <a:endCxn id="259" idx="2"/>
            </p:cNvCxnSpPr>
            <p:nvPr/>
          </p:nvCxnSpPr>
          <p:spPr>
            <a:xfrm flipV="1">
              <a:off x="1682920" y="4207636"/>
              <a:ext cx="696120" cy="19513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楕円 264">
                  <a:extLst>
                    <a:ext uri="{FF2B5EF4-FFF2-40B4-BE49-F238E27FC236}">
                      <a16:creationId xmlns:a16="http://schemas.microsoft.com/office/drawing/2014/main" id="{0201257B-16ED-EED8-C7C2-F1A890F0FDD3}"/>
                    </a:ext>
                  </a:extLst>
                </p:cNvPr>
                <p:cNvSpPr/>
                <p:nvPr/>
              </p:nvSpPr>
              <p:spPr>
                <a:xfrm>
                  <a:off x="3468081" y="1964376"/>
                  <a:ext cx="322081" cy="3085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41</m:t>
                            </m:r>
                          </m:sub>
                        </m:sSub>
                      </m:oMath>
                    </m:oMathPara>
                  </a14:m>
                  <a:endParaRPr lang="ja-JP" altLang="en-US" sz="1400" dirty="0"/>
                </a:p>
              </p:txBody>
            </p:sp>
          </mc:Choice>
          <mc:Fallback xmlns="">
            <p:sp>
              <p:nvSpPr>
                <p:cNvPr id="265" name="楕円 264">
                  <a:extLst>
                    <a:ext uri="{FF2B5EF4-FFF2-40B4-BE49-F238E27FC236}">
                      <a16:creationId xmlns:a16="http://schemas.microsoft.com/office/drawing/2014/main" id="{0201257B-16ED-EED8-C7C2-F1A890F0FD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081" y="1964376"/>
                  <a:ext cx="322081" cy="308540"/>
                </a:xfrm>
                <a:prstGeom prst="ellipse">
                  <a:avLst/>
                </a:prstGeom>
                <a:blipFill>
                  <a:blip r:embed="rId3"/>
                  <a:stretch>
                    <a:fillRect l="-15000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楕円 265">
                  <a:extLst>
                    <a:ext uri="{FF2B5EF4-FFF2-40B4-BE49-F238E27FC236}">
                      <a16:creationId xmlns:a16="http://schemas.microsoft.com/office/drawing/2014/main" id="{044577C8-E7DE-610E-9D7E-4DA721AD3CBD}"/>
                    </a:ext>
                  </a:extLst>
                </p:cNvPr>
                <p:cNvSpPr/>
                <p:nvPr/>
              </p:nvSpPr>
              <p:spPr>
                <a:xfrm>
                  <a:off x="3468082" y="2417419"/>
                  <a:ext cx="322081" cy="3085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</a:rPr>
                              <m:t>41</m:t>
                            </m:r>
                          </m:sub>
                        </m:sSub>
                      </m:oMath>
                    </m:oMathPara>
                  </a14:m>
                  <a:endParaRPr lang="ja-JP" altLang="en-US" sz="1600" dirty="0"/>
                </a:p>
              </p:txBody>
            </p:sp>
          </mc:Choice>
          <mc:Fallback xmlns="">
            <p:sp>
              <p:nvSpPr>
                <p:cNvPr id="266" name="楕円 265">
                  <a:extLst>
                    <a:ext uri="{FF2B5EF4-FFF2-40B4-BE49-F238E27FC236}">
                      <a16:creationId xmlns:a16="http://schemas.microsoft.com/office/drawing/2014/main" id="{044577C8-E7DE-610E-9D7E-4DA721AD3C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082" y="2417419"/>
                  <a:ext cx="322081" cy="308540"/>
                </a:xfrm>
                <a:prstGeom prst="ellipse">
                  <a:avLst/>
                </a:prstGeom>
                <a:blipFill>
                  <a:blip r:embed="rId4"/>
                  <a:stretch>
                    <a:fillRect l="-25000" b="-5263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9" name="直線コネクタ 268">
              <a:extLst>
                <a:ext uri="{FF2B5EF4-FFF2-40B4-BE49-F238E27FC236}">
                  <a16:creationId xmlns:a16="http://schemas.microsoft.com/office/drawing/2014/main" id="{1A70B18C-C6B1-DD99-1120-5213F59DE8B6}"/>
                </a:ext>
              </a:extLst>
            </p:cNvPr>
            <p:cNvCxnSpPr>
              <a:cxnSpLocks/>
              <a:stCxn id="258" idx="6"/>
              <a:endCxn id="265" idx="2"/>
            </p:cNvCxnSpPr>
            <p:nvPr/>
          </p:nvCxnSpPr>
          <p:spPr>
            <a:xfrm flipV="1">
              <a:off x="2701121" y="2118647"/>
              <a:ext cx="766961" cy="1017461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線コネクタ 269">
              <a:extLst>
                <a:ext uri="{FF2B5EF4-FFF2-40B4-BE49-F238E27FC236}">
                  <a16:creationId xmlns:a16="http://schemas.microsoft.com/office/drawing/2014/main" id="{41B04E2E-A4D5-355E-34E3-A9F2180C9879}"/>
                </a:ext>
              </a:extLst>
            </p:cNvPr>
            <p:cNvCxnSpPr>
              <a:cxnSpLocks/>
              <a:stCxn id="258" idx="6"/>
              <a:endCxn id="266" idx="2"/>
            </p:cNvCxnSpPr>
            <p:nvPr/>
          </p:nvCxnSpPr>
          <p:spPr>
            <a:xfrm flipV="1">
              <a:off x="2701121" y="2571689"/>
              <a:ext cx="766961" cy="564419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線コネクタ 270">
              <a:extLst>
                <a:ext uri="{FF2B5EF4-FFF2-40B4-BE49-F238E27FC236}">
                  <a16:creationId xmlns:a16="http://schemas.microsoft.com/office/drawing/2014/main" id="{ADACE0EF-7AFF-1CA9-7916-89A7F51017D0}"/>
                </a:ext>
              </a:extLst>
            </p:cNvPr>
            <p:cNvCxnSpPr>
              <a:cxnSpLocks/>
              <a:stCxn id="258" idx="6"/>
              <a:endCxn id="268" idx="2"/>
            </p:cNvCxnSpPr>
            <p:nvPr/>
          </p:nvCxnSpPr>
          <p:spPr>
            <a:xfrm>
              <a:off x="2701122" y="3136108"/>
              <a:ext cx="765808" cy="219766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線コネクタ 271">
              <a:extLst>
                <a:ext uri="{FF2B5EF4-FFF2-40B4-BE49-F238E27FC236}">
                  <a16:creationId xmlns:a16="http://schemas.microsoft.com/office/drawing/2014/main" id="{B9691EC6-850B-FD23-405D-3421E360C110}"/>
                </a:ext>
              </a:extLst>
            </p:cNvPr>
            <p:cNvCxnSpPr>
              <a:cxnSpLocks/>
              <a:stCxn id="259" idx="6"/>
              <a:endCxn id="265" idx="2"/>
            </p:cNvCxnSpPr>
            <p:nvPr/>
          </p:nvCxnSpPr>
          <p:spPr>
            <a:xfrm flipV="1">
              <a:off x="2701121" y="2118647"/>
              <a:ext cx="766961" cy="2088989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線コネクタ 272">
              <a:extLst>
                <a:ext uri="{FF2B5EF4-FFF2-40B4-BE49-F238E27FC236}">
                  <a16:creationId xmlns:a16="http://schemas.microsoft.com/office/drawing/2014/main" id="{EB39D843-4170-0865-BC05-0E0CBBAA6951}"/>
                </a:ext>
              </a:extLst>
            </p:cNvPr>
            <p:cNvCxnSpPr>
              <a:cxnSpLocks/>
              <a:stCxn id="259" idx="6"/>
              <a:endCxn id="266" idx="2"/>
            </p:cNvCxnSpPr>
            <p:nvPr/>
          </p:nvCxnSpPr>
          <p:spPr>
            <a:xfrm flipV="1">
              <a:off x="2701121" y="2571689"/>
              <a:ext cx="766961" cy="1635947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線コネクタ 273">
              <a:extLst>
                <a:ext uri="{FF2B5EF4-FFF2-40B4-BE49-F238E27FC236}">
                  <a16:creationId xmlns:a16="http://schemas.microsoft.com/office/drawing/2014/main" id="{8F5A4B16-3FEB-F4DA-EEC9-25E37997C124}"/>
                </a:ext>
              </a:extLst>
            </p:cNvPr>
            <p:cNvCxnSpPr>
              <a:cxnSpLocks/>
              <a:stCxn id="259" idx="6"/>
              <a:endCxn id="268" idx="2"/>
            </p:cNvCxnSpPr>
            <p:nvPr/>
          </p:nvCxnSpPr>
          <p:spPr>
            <a:xfrm flipV="1">
              <a:off x="2701122" y="3355874"/>
              <a:ext cx="765808" cy="851762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楕円 274">
                  <a:extLst>
                    <a:ext uri="{FF2B5EF4-FFF2-40B4-BE49-F238E27FC236}">
                      <a16:creationId xmlns:a16="http://schemas.microsoft.com/office/drawing/2014/main" id="{537DA1F0-B909-0270-2C23-47D7B24583AD}"/>
                    </a:ext>
                  </a:extLst>
                </p:cNvPr>
                <p:cNvSpPr/>
                <p:nvPr/>
              </p:nvSpPr>
              <p:spPr>
                <a:xfrm>
                  <a:off x="4736342" y="2811994"/>
                  <a:ext cx="322081" cy="30854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275" name="楕円 274">
                  <a:extLst>
                    <a:ext uri="{FF2B5EF4-FFF2-40B4-BE49-F238E27FC236}">
                      <a16:creationId xmlns:a16="http://schemas.microsoft.com/office/drawing/2014/main" id="{537DA1F0-B909-0270-2C23-47D7B24583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6342" y="2811994"/>
                  <a:ext cx="322081" cy="308540"/>
                </a:xfrm>
                <a:prstGeom prst="ellipse">
                  <a:avLst/>
                </a:prstGeom>
                <a:blipFill>
                  <a:blip r:embed="rId5"/>
                  <a:stretch>
                    <a:fillRect l="-4918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楕円 275">
                  <a:extLst>
                    <a:ext uri="{FF2B5EF4-FFF2-40B4-BE49-F238E27FC236}">
                      <a16:creationId xmlns:a16="http://schemas.microsoft.com/office/drawing/2014/main" id="{ACCF0465-86BD-1414-9922-450C7B0ABD34}"/>
                    </a:ext>
                  </a:extLst>
                </p:cNvPr>
                <p:cNvSpPr/>
                <p:nvPr/>
              </p:nvSpPr>
              <p:spPr>
                <a:xfrm>
                  <a:off x="4737494" y="3236695"/>
                  <a:ext cx="322081" cy="30854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276" name="楕円 275">
                  <a:extLst>
                    <a:ext uri="{FF2B5EF4-FFF2-40B4-BE49-F238E27FC236}">
                      <a16:creationId xmlns:a16="http://schemas.microsoft.com/office/drawing/2014/main" id="{ACCF0465-86BD-1414-9922-450C7B0ABD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7494" y="3236695"/>
                  <a:ext cx="322081" cy="308540"/>
                </a:xfrm>
                <a:prstGeom prst="ellipse">
                  <a:avLst/>
                </a:prstGeom>
                <a:blipFill>
                  <a:blip r:embed="rId6"/>
                  <a:stretch>
                    <a:fillRect l="-4918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7" name="テキスト ボックス 276">
              <a:extLst>
                <a:ext uri="{FF2B5EF4-FFF2-40B4-BE49-F238E27FC236}">
                  <a16:creationId xmlns:a16="http://schemas.microsoft.com/office/drawing/2014/main" id="{5BB1016F-8B5E-6410-2ABA-323F346F3864}"/>
                </a:ext>
              </a:extLst>
            </p:cNvPr>
            <p:cNvSpPr txBox="1"/>
            <p:nvPr/>
          </p:nvSpPr>
          <p:spPr>
            <a:xfrm>
              <a:off x="4775016" y="3584759"/>
              <a:ext cx="230379" cy="8460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/>
                <a:t>・</a:t>
              </a:r>
              <a:endParaRPr lang="en-US" altLang="ja-JP" dirty="0"/>
            </a:p>
            <a:p>
              <a:pPr algn="ctr"/>
              <a:r>
                <a:rPr kumimoji="1" lang="ja-JP" altLang="en-US" dirty="0"/>
                <a:t>・</a:t>
              </a:r>
              <a:endParaRPr kumimoji="1" lang="en-US" altLang="ja-JP" dirty="0"/>
            </a:p>
            <a:p>
              <a:pPr algn="ctr"/>
              <a:r>
                <a:rPr kumimoji="1" lang="ja-JP" altLang="en-US" dirty="0"/>
                <a:t>・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楕円 277">
                  <a:extLst>
                    <a:ext uri="{FF2B5EF4-FFF2-40B4-BE49-F238E27FC236}">
                      <a16:creationId xmlns:a16="http://schemas.microsoft.com/office/drawing/2014/main" id="{F8E67C03-5AB7-8F56-803D-DC26B310B8B8}"/>
                    </a:ext>
                  </a:extLst>
                </p:cNvPr>
                <p:cNvSpPr/>
                <p:nvPr/>
              </p:nvSpPr>
              <p:spPr>
                <a:xfrm>
                  <a:off x="4746502" y="4336567"/>
                  <a:ext cx="322082" cy="30854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40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278" name="楕円 277">
                  <a:extLst>
                    <a:ext uri="{FF2B5EF4-FFF2-40B4-BE49-F238E27FC236}">
                      <a16:creationId xmlns:a16="http://schemas.microsoft.com/office/drawing/2014/main" id="{F8E67C03-5AB7-8F56-803D-DC26B310B8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6502" y="4336567"/>
                  <a:ext cx="322082" cy="308540"/>
                </a:xfrm>
                <a:prstGeom prst="ellipse">
                  <a:avLst/>
                </a:prstGeom>
                <a:blipFill>
                  <a:blip r:embed="rId7"/>
                  <a:stretch>
                    <a:fillRect l="-15000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楕円 278">
                  <a:extLst>
                    <a:ext uri="{FF2B5EF4-FFF2-40B4-BE49-F238E27FC236}">
                      <a16:creationId xmlns:a16="http://schemas.microsoft.com/office/drawing/2014/main" id="{2736056F-93A0-258B-0A6F-9573BA7D9B2E}"/>
                    </a:ext>
                  </a:extLst>
                </p:cNvPr>
                <p:cNvSpPr/>
                <p:nvPr/>
              </p:nvSpPr>
              <p:spPr>
                <a:xfrm>
                  <a:off x="3444317" y="3706056"/>
                  <a:ext cx="322082" cy="30854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sz="1400" dirty="0"/>
                </a:p>
              </p:txBody>
            </p:sp>
          </mc:Choice>
          <mc:Fallback xmlns="">
            <p:sp>
              <p:nvSpPr>
                <p:cNvPr id="279" name="楕円 278">
                  <a:extLst>
                    <a:ext uri="{FF2B5EF4-FFF2-40B4-BE49-F238E27FC236}">
                      <a16:creationId xmlns:a16="http://schemas.microsoft.com/office/drawing/2014/main" id="{2736056F-93A0-258B-0A6F-9573BA7D9B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4317" y="3706056"/>
                  <a:ext cx="322082" cy="308540"/>
                </a:xfrm>
                <a:prstGeom prst="ellipse">
                  <a:avLst/>
                </a:prstGeom>
                <a:blipFill>
                  <a:blip r:embed="rId8"/>
                  <a:stretch>
                    <a:fillRect l="-5000"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楕円 279">
                  <a:extLst>
                    <a:ext uri="{FF2B5EF4-FFF2-40B4-BE49-F238E27FC236}">
                      <a16:creationId xmlns:a16="http://schemas.microsoft.com/office/drawing/2014/main" id="{B8401235-2BD0-24CE-230C-C2D01F7F780B}"/>
                    </a:ext>
                  </a:extLst>
                </p:cNvPr>
                <p:cNvSpPr/>
                <p:nvPr/>
              </p:nvSpPr>
              <p:spPr>
                <a:xfrm>
                  <a:off x="3446941" y="4138160"/>
                  <a:ext cx="322082" cy="30854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sz="1400" dirty="0"/>
                </a:p>
              </p:txBody>
            </p:sp>
          </mc:Choice>
          <mc:Fallback xmlns="">
            <p:sp>
              <p:nvSpPr>
                <p:cNvPr id="280" name="楕円 279">
                  <a:extLst>
                    <a:ext uri="{FF2B5EF4-FFF2-40B4-BE49-F238E27FC236}">
                      <a16:creationId xmlns:a16="http://schemas.microsoft.com/office/drawing/2014/main" id="{B8401235-2BD0-24CE-230C-C2D01F7F78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6941" y="4138160"/>
                  <a:ext cx="322082" cy="308540"/>
                </a:xfrm>
                <a:prstGeom prst="ellipse">
                  <a:avLst/>
                </a:prstGeom>
                <a:blipFill>
                  <a:blip r:embed="rId9"/>
                  <a:stretch>
                    <a:fillRect l="-4918"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1" name="テキスト ボックス 280">
              <a:extLst>
                <a:ext uri="{FF2B5EF4-FFF2-40B4-BE49-F238E27FC236}">
                  <a16:creationId xmlns:a16="http://schemas.microsoft.com/office/drawing/2014/main" id="{84A5DDD2-1789-9244-1FB8-4E8131AF2398}"/>
                </a:ext>
              </a:extLst>
            </p:cNvPr>
            <p:cNvSpPr txBox="1"/>
            <p:nvPr/>
          </p:nvSpPr>
          <p:spPr>
            <a:xfrm>
              <a:off x="3500330" y="4527038"/>
              <a:ext cx="230379" cy="5922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 dirty="0"/>
                <a:t>・</a:t>
              </a:r>
              <a:endParaRPr lang="en-US" altLang="ja-JP" sz="1200" dirty="0"/>
            </a:p>
            <a:p>
              <a:pPr algn="ctr"/>
              <a:r>
                <a:rPr kumimoji="1" lang="ja-JP" altLang="en-US" sz="1200" dirty="0"/>
                <a:t>・</a:t>
              </a:r>
              <a:endParaRPr kumimoji="1" lang="en-US" altLang="ja-JP" sz="1200" dirty="0"/>
            </a:p>
            <a:p>
              <a:pPr algn="ctr"/>
              <a:r>
                <a:rPr kumimoji="1" lang="ja-JP" altLang="en-US" sz="1200" dirty="0"/>
                <a:t>・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楕円 281">
                  <a:extLst>
                    <a:ext uri="{FF2B5EF4-FFF2-40B4-BE49-F238E27FC236}">
                      <a16:creationId xmlns:a16="http://schemas.microsoft.com/office/drawing/2014/main" id="{341CC742-B12D-8DCF-55C0-D7D93FFF1B05}"/>
                    </a:ext>
                  </a:extLst>
                </p:cNvPr>
                <p:cNvSpPr/>
                <p:nvPr/>
              </p:nvSpPr>
              <p:spPr>
                <a:xfrm>
                  <a:off x="3454477" y="5045357"/>
                  <a:ext cx="322082" cy="30854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ja-JP" altLang="en-US" sz="1400" dirty="0"/>
                </a:p>
              </p:txBody>
            </p:sp>
          </mc:Choice>
          <mc:Fallback xmlns="">
            <p:sp>
              <p:nvSpPr>
                <p:cNvPr id="282" name="楕円 281">
                  <a:extLst>
                    <a:ext uri="{FF2B5EF4-FFF2-40B4-BE49-F238E27FC236}">
                      <a16:creationId xmlns:a16="http://schemas.microsoft.com/office/drawing/2014/main" id="{341CC742-B12D-8DCF-55C0-D7D93FFF1B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4477" y="5045357"/>
                  <a:ext cx="322082" cy="308540"/>
                </a:xfrm>
                <a:prstGeom prst="ellipse">
                  <a:avLst/>
                </a:prstGeom>
                <a:blipFill>
                  <a:blip r:embed="rId10"/>
                  <a:stretch>
                    <a:fillRect l="-16667"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3" name="直線コネクタ 282">
              <a:extLst>
                <a:ext uri="{FF2B5EF4-FFF2-40B4-BE49-F238E27FC236}">
                  <a16:creationId xmlns:a16="http://schemas.microsoft.com/office/drawing/2014/main" id="{53189306-32AC-D918-1381-75B437BA305C}"/>
                </a:ext>
              </a:extLst>
            </p:cNvPr>
            <p:cNvCxnSpPr>
              <a:cxnSpLocks/>
              <a:stCxn id="258" idx="6"/>
              <a:endCxn id="279" idx="2"/>
            </p:cNvCxnSpPr>
            <p:nvPr/>
          </p:nvCxnSpPr>
          <p:spPr>
            <a:xfrm>
              <a:off x="2701122" y="3136108"/>
              <a:ext cx="743196" cy="724218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線コネクタ 283">
              <a:extLst>
                <a:ext uri="{FF2B5EF4-FFF2-40B4-BE49-F238E27FC236}">
                  <a16:creationId xmlns:a16="http://schemas.microsoft.com/office/drawing/2014/main" id="{8A87F42C-2E12-A188-5DA2-FBC5C1965380}"/>
                </a:ext>
              </a:extLst>
            </p:cNvPr>
            <p:cNvCxnSpPr>
              <a:cxnSpLocks/>
              <a:stCxn id="258" idx="6"/>
              <a:endCxn id="280" idx="2"/>
            </p:cNvCxnSpPr>
            <p:nvPr/>
          </p:nvCxnSpPr>
          <p:spPr>
            <a:xfrm>
              <a:off x="2701122" y="3136108"/>
              <a:ext cx="745819" cy="1156322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線コネクタ 284">
              <a:extLst>
                <a:ext uri="{FF2B5EF4-FFF2-40B4-BE49-F238E27FC236}">
                  <a16:creationId xmlns:a16="http://schemas.microsoft.com/office/drawing/2014/main" id="{4E224100-09DA-AFA8-81C3-5845271E2033}"/>
                </a:ext>
              </a:extLst>
            </p:cNvPr>
            <p:cNvCxnSpPr>
              <a:cxnSpLocks/>
              <a:stCxn id="258" idx="6"/>
              <a:endCxn id="282" idx="2"/>
            </p:cNvCxnSpPr>
            <p:nvPr/>
          </p:nvCxnSpPr>
          <p:spPr>
            <a:xfrm>
              <a:off x="2701122" y="3136108"/>
              <a:ext cx="753356" cy="2063519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線コネクタ 285">
              <a:extLst>
                <a:ext uri="{FF2B5EF4-FFF2-40B4-BE49-F238E27FC236}">
                  <a16:creationId xmlns:a16="http://schemas.microsoft.com/office/drawing/2014/main" id="{84910BCB-7CDC-6423-B787-E74EA9503693}"/>
                </a:ext>
              </a:extLst>
            </p:cNvPr>
            <p:cNvCxnSpPr>
              <a:cxnSpLocks/>
              <a:stCxn id="259" idx="6"/>
              <a:endCxn id="279" idx="2"/>
            </p:cNvCxnSpPr>
            <p:nvPr/>
          </p:nvCxnSpPr>
          <p:spPr>
            <a:xfrm flipV="1">
              <a:off x="2701122" y="3860327"/>
              <a:ext cx="743196" cy="347310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線コネクタ 286">
              <a:extLst>
                <a:ext uri="{FF2B5EF4-FFF2-40B4-BE49-F238E27FC236}">
                  <a16:creationId xmlns:a16="http://schemas.microsoft.com/office/drawing/2014/main" id="{15AFB9BA-E51D-8962-C2AF-C5649DC1A832}"/>
                </a:ext>
              </a:extLst>
            </p:cNvPr>
            <p:cNvCxnSpPr>
              <a:cxnSpLocks/>
              <a:stCxn id="259" idx="6"/>
              <a:endCxn id="280" idx="2"/>
            </p:cNvCxnSpPr>
            <p:nvPr/>
          </p:nvCxnSpPr>
          <p:spPr>
            <a:xfrm>
              <a:off x="2701122" y="4207636"/>
              <a:ext cx="745819" cy="84793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線コネクタ 287">
              <a:extLst>
                <a:ext uri="{FF2B5EF4-FFF2-40B4-BE49-F238E27FC236}">
                  <a16:creationId xmlns:a16="http://schemas.microsoft.com/office/drawing/2014/main" id="{C21E9BED-EF88-44D7-377A-014DDFDE48DE}"/>
                </a:ext>
              </a:extLst>
            </p:cNvPr>
            <p:cNvCxnSpPr>
              <a:cxnSpLocks/>
              <a:stCxn id="259" idx="6"/>
              <a:endCxn id="282" idx="2"/>
            </p:cNvCxnSpPr>
            <p:nvPr/>
          </p:nvCxnSpPr>
          <p:spPr>
            <a:xfrm>
              <a:off x="2701122" y="4207636"/>
              <a:ext cx="753356" cy="991990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線コネクタ 288">
              <a:extLst>
                <a:ext uri="{FF2B5EF4-FFF2-40B4-BE49-F238E27FC236}">
                  <a16:creationId xmlns:a16="http://schemas.microsoft.com/office/drawing/2014/main" id="{C0120F66-A5D1-F397-1DCB-B6EC28331313}"/>
                </a:ext>
              </a:extLst>
            </p:cNvPr>
            <p:cNvCxnSpPr>
              <a:cxnSpLocks/>
              <a:stCxn id="275" idx="2"/>
              <a:endCxn id="265" idx="6"/>
            </p:cNvCxnSpPr>
            <p:nvPr/>
          </p:nvCxnSpPr>
          <p:spPr>
            <a:xfrm flipH="1" flipV="1">
              <a:off x="3790163" y="2118647"/>
              <a:ext cx="946179" cy="847617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線コネクタ 289">
              <a:extLst>
                <a:ext uri="{FF2B5EF4-FFF2-40B4-BE49-F238E27FC236}">
                  <a16:creationId xmlns:a16="http://schemas.microsoft.com/office/drawing/2014/main" id="{EAA0F5D7-6CF0-FD51-F381-040E0848BAF7}"/>
                </a:ext>
              </a:extLst>
            </p:cNvPr>
            <p:cNvCxnSpPr>
              <a:cxnSpLocks/>
              <a:stCxn id="275" idx="2"/>
              <a:endCxn id="279" idx="6"/>
            </p:cNvCxnSpPr>
            <p:nvPr/>
          </p:nvCxnSpPr>
          <p:spPr>
            <a:xfrm flipH="1">
              <a:off x="3766398" y="2966264"/>
              <a:ext cx="969944" cy="894062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コネクタ 290">
              <a:extLst>
                <a:ext uri="{FF2B5EF4-FFF2-40B4-BE49-F238E27FC236}">
                  <a16:creationId xmlns:a16="http://schemas.microsoft.com/office/drawing/2014/main" id="{214AE29A-9D1E-318D-12F5-442775BB5CC4}"/>
                </a:ext>
              </a:extLst>
            </p:cNvPr>
            <p:cNvCxnSpPr>
              <a:cxnSpLocks/>
              <a:stCxn id="276" idx="2"/>
              <a:endCxn id="280" idx="6"/>
            </p:cNvCxnSpPr>
            <p:nvPr/>
          </p:nvCxnSpPr>
          <p:spPr>
            <a:xfrm flipH="1">
              <a:off x="3769022" y="3390964"/>
              <a:ext cx="968472" cy="901465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コネクタ 291">
              <a:extLst>
                <a:ext uri="{FF2B5EF4-FFF2-40B4-BE49-F238E27FC236}">
                  <a16:creationId xmlns:a16="http://schemas.microsoft.com/office/drawing/2014/main" id="{C50BB5D9-96CA-7958-076C-D9CC03E80B06}"/>
                </a:ext>
              </a:extLst>
            </p:cNvPr>
            <p:cNvCxnSpPr>
              <a:cxnSpLocks/>
              <a:stCxn id="276" idx="2"/>
              <a:endCxn id="266" idx="6"/>
            </p:cNvCxnSpPr>
            <p:nvPr/>
          </p:nvCxnSpPr>
          <p:spPr>
            <a:xfrm flipH="1" flipV="1">
              <a:off x="3790163" y="2571689"/>
              <a:ext cx="947331" cy="819276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線コネクタ 292">
              <a:extLst>
                <a:ext uri="{FF2B5EF4-FFF2-40B4-BE49-F238E27FC236}">
                  <a16:creationId xmlns:a16="http://schemas.microsoft.com/office/drawing/2014/main" id="{81F842AF-1561-EB9A-1FEA-6D8625995514}"/>
                </a:ext>
              </a:extLst>
            </p:cNvPr>
            <p:cNvCxnSpPr>
              <a:cxnSpLocks/>
              <a:stCxn id="278" idx="2"/>
              <a:endCxn id="268" idx="6"/>
            </p:cNvCxnSpPr>
            <p:nvPr/>
          </p:nvCxnSpPr>
          <p:spPr>
            <a:xfrm flipH="1" flipV="1">
              <a:off x="3789010" y="3355874"/>
              <a:ext cx="957492" cy="1134963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線コネクタ 293">
              <a:extLst>
                <a:ext uri="{FF2B5EF4-FFF2-40B4-BE49-F238E27FC236}">
                  <a16:creationId xmlns:a16="http://schemas.microsoft.com/office/drawing/2014/main" id="{9A482DB9-E946-0CEB-8802-6711E8C8834D}"/>
                </a:ext>
              </a:extLst>
            </p:cNvPr>
            <p:cNvCxnSpPr>
              <a:cxnSpLocks/>
              <a:stCxn id="278" idx="2"/>
              <a:endCxn id="282" idx="6"/>
            </p:cNvCxnSpPr>
            <p:nvPr/>
          </p:nvCxnSpPr>
          <p:spPr>
            <a:xfrm flipH="1">
              <a:off x="3776558" y="4490837"/>
              <a:ext cx="969944" cy="708789"/>
            </a:xfrm>
            <a:prstGeom prst="lin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テキスト ボックス 295">
              <a:extLst>
                <a:ext uri="{FF2B5EF4-FFF2-40B4-BE49-F238E27FC236}">
                  <a16:creationId xmlns:a16="http://schemas.microsoft.com/office/drawing/2014/main" id="{7584702A-B7CB-B64C-A274-B42391B61E61}"/>
                </a:ext>
              </a:extLst>
            </p:cNvPr>
            <p:cNvSpPr txBox="1"/>
            <p:nvPr/>
          </p:nvSpPr>
          <p:spPr>
            <a:xfrm>
              <a:off x="2680427" y="3452066"/>
              <a:ext cx="20604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400" b="1" dirty="0">
                  <a:solidFill>
                    <a:srgbClr val="00B050"/>
                  </a:solidFill>
                </a:rPr>
                <a:t>防御ヘッド</a:t>
              </a:r>
            </a:p>
          </p:txBody>
        </p:sp>
        <p:sp>
          <p:nvSpPr>
            <p:cNvPr id="295" name="テキスト ボックス 294">
              <a:extLst>
                <a:ext uri="{FF2B5EF4-FFF2-40B4-BE49-F238E27FC236}">
                  <a16:creationId xmlns:a16="http://schemas.microsoft.com/office/drawing/2014/main" id="{153E2A09-E630-4FA4-69AA-C268820A8984}"/>
                </a:ext>
              </a:extLst>
            </p:cNvPr>
            <p:cNvSpPr txBox="1"/>
            <p:nvPr/>
          </p:nvSpPr>
          <p:spPr>
            <a:xfrm>
              <a:off x="2597759" y="1755363"/>
              <a:ext cx="20604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400" b="1" dirty="0">
                  <a:solidFill>
                    <a:srgbClr val="FF0000"/>
                  </a:solidFill>
                </a:rPr>
                <a:t>攻撃ヘッド</a:t>
              </a:r>
            </a:p>
          </p:txBody>
        </p:sp>
        <p:sp>
          <p:nvSpPr>
            <p:cNvPr id="242" name="テキスト ボックス 241">
              <a:extLst>
                <a:ext uri="{FF2B5EF4-FFF2-40B4-BE49-F238E27FC236}">
                  <a16:creationId xmlns:a16="http://schemas.microsoft.com/office/drawing/2014/main" id="{FE7C8FE3-7490-520E-EF13-F2B78114DFD8}"/>
                </a:ext>
              </a:extLst>
            </p:cNvPr>
            <p:cNvSpPr txBox="1"/>
            <p:nvPr/>
          </p:nvSpPr>
          <p:spPr>
            <a:xfrm>
              <a:off x="555549" y="4343469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solidFill>
                    <a:schemeClr val="bg1"/>
                  </a:solidFill>
                </a:rPr>
                <a:t>141</a:t>
              </a:r>
              <a:endParaRPr kumimoji="1" lang="ja-JP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3" name="テキスト ボックス 242">
              <a:extLst>
                <a:ext uri="{FF2B5EF4-FFF2-40B4-BE49-F238E27FC236}">
                  <a16:creationId xmlns:a16="http://schemas.microsoft.com/office/drawing/2014/main" id="{962EB45E-C9AC-434A-9D6F-A0C73977A5A6}"/>
                </a:ext>
              </a:extLst>
            </p:cNvPr>
            <p:cNvSpPr txBox="1"/>
            <p:nvPr/>
          </p:nvSpPr>
          <p:spPr>
            <a:xfrm>
              <a:off x="1360433" y="4068870"/>
              <a:ext cx="3920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solidFill>
                    <a:schemeClr val="bg1"/>
                  </a:solidFill>
                </a:rPr>
                <a:t>80</a:t>
              </a:r>
              <a:endParaRPr kumimoji="1" lang="ja-JP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4" name="テキスト ボックス 243">
              <a:extLst>
                <a:ext uri="{FF2B5EF4-FFF2-40B4-BE49-F238E27FC236}">
                  <a16:creationId xmlns:a16="http://schemas.microsoft.com/office/drawing/2014/main" id="{E9A8E631-38BB-D405-32C3-194B80468DFF}"/>
                </a:ext>
              </a:extLst>
            </p:cNvPr>
            <p:cNvSpPr txBox="1"/>
            <p:nvPr/>
          </p:nvSpPr>
          <p:spPr>
            <a:xfrm>
              <a:off x="2373917" y="4052090"/>
              <a:ext cx="3920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solidFill>
                    <a:schemeClr val="bg1"/>
                  </a:solidFill>
                </a:rPr>
                <a:t>80</a:t>
              </a:r>
              <a:endParaRPr kumimoji="1" lang="ja-JP" altLang="en-US" sz="12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楕円 225">
                <a:extLst>
                  <a:ext uri="{FF2B5EF4-FFF2-40B4-BE49-F238E27FC236}">
                    <a16:creationId xmlns:a16="http://schemas.microsoft.com/office/drawing/2014/main" id="{9F558E1B-D3F4-B3CF-67AA-AE1406421081}"/>
                  </a:ext>
                </a:extLst>
              </p:cNvPr>
              <p:cNvSpPr/>
              <p:nvPr/>
            </p:nvSpPr>
            <p:spPr>
              <a:xfrm>
                <a:off x="8278683" y="1897734"/>
                <a:ext cx="427530" cy="3782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1400" dirty="0"/>
              </a:p>
            </p:txBody>
          </p:sp>
        </mc:Choice>
        <mc:Fallback xmlns="">
          <p:sp>
            <p:nvSpPr>
              <p:cNvPr id="226" name="楕円 225">
                <a:extLst>
                  <a:ext uri="{FF2B5EF4-FFF2-40B4-BE49-F238E27FC236}">
                    <a16:creationId xmlns:a16="http://schemas.microsoft.com/office/drawing/2014/main" id="{9F558E1B-D3F4-B3CF-67AA-AE14064210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683" y="1897734"/>
                <a:ext cx="427530" cy="37829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8" name="テキスト ボックス 227">
            <a:extLst>
              <a:ext uri="{FF2B5EF4-FFF2-40B4-BE49-F238E27FC236}">
                <a16:creationId xmlns:a16="http://schemas.microsoft.com/office/drawing/2014/main" id="{3CFDAE42-CB08-67B9-08E0-464DCEEFFE29}"/>
              </a:ext>
            </a:extLst>
          </p:cNvPr>
          <p:cNvSpPr txBox="1"/>
          <p:nvPr/>
        </p:nvSpPr>
        <p:spPr>
          <a:xfrm>
            <a:off x="8369613" y="2874641"/>
            <a:ext cx="29382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/>
              <a:t>・</a:t>
            </a:r>
            <a:endParaRPr lang="en-US" altLang="ja-JP" sz="1600" dirty="0"/>
          </a:p>
          <a:p>
            <a:pPr algn="ctr"/>
            <a:r>
              <a:rPr kumimoji="1" lang="ja-JP" altLang="en-US" sz="1600" dirty="0"/>
              <a:t>・</a:t>
            </a:r>
            <a:endParaRPr kumimoji="1" lang="en-US" altLang="ja-JP" sz="1600" dirty="0"/>
          </a:p>
          <a:p>
            <a:pPr algn="ctr"/>
            <a:r>
              <a:rPr kumimoji="1" lang="ja-JP" altLang="en-US" sz="1600" dirty="0"/>
              <a:t>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楕円 228">
                <a:extLst>
                  <a:ext uri="{FF2B5EF4-FFF2-40B4-BE49-F238E27FC236}">
                    <a16:creationId xmlns:a16="http://schemas.microsoft.com/office/drawing/2014/main" id="{A36C2A72-897D-2348-B0B7-BD5619B98110}"/>
                  </a:ext>
                </a:extLst>
              </p:cNvPr>
              <p:cNvSpPr/>
              <p:nvPr/>
            </p:nvSpPr>
            <p:spPr>
              <a:xfrm>
                <a:off x="8277153" y="3661872"/>
                <a:ext cx="427531" cy="3782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sub>
                      </m:sSub>
                    </m:oMath>
                  </m:oMathPara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229" name="楕円 228">
                <a:extLst>
                  <a:ext uri="{FF2B5EF4-FFF2-40B4-BE49-F238E27FC236}">
                    <a16:creationId xmlns:a16="http://schemas.microsoft.com/office/drawing/2014/main" id="{A36C2A72-897D-2348-B0B7-BD5619B98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53" y="3661872"/>
                <a:ext cx="427531" cy="378292"/>
              </a:xfrm>
              <a:prstGeom prst="ellipse">
                <a:avLst/>
              </a:prstGeom>
              <a:blipFill>
                <a:blip r:embed="rId12"/>
                <a:stretch>
                  <a:fillRect l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楕円 235">
                <a:extLst>
                  <a:ext uri="{FF2B5EF4-FFF2-40B4-BE49-F238E27FC236}">
                    <a16:creationId xmlns:a16="http://schemas.microsoft.com/office/drawing/2014/main" id="{4A0D33A5-5A35-C142-B44F-DEAB6719CC71}"/>
                  </a:ext>
                </a:extLst>
              </p:cNvPr>
              <p:cNvSpPr/>
              <p:nvPr/>
            </p:nvSpPr>
            <p:spPr>
              <a:xfrm>
                <a:off x="9914583" y="2886712"/>
                <a:ext cx="427530" cy="3782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236" name="楕円 235">
                <a:extLst>
                  <a:ext uri="{FF2B5EF4-FFF2-40B4-BE49-F238E27FC236}">
                    <a16:creationId xmlns:a16="http://schemas.microsoft.com/office/drawing/2014/main" id="{4A0D33A5-5A35-C142-B44F-DEAB6719C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583" y="2886712"/>
                <a:ext cx="427530" cy="378292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テキスト ボックス 237">
            <a:extLst>
              <a:ext uri="{FF2B5EF4-FFF2-40B4-BE49-F238E27FC236}">
                <a16:creationId xmlns:a16="http://schemas.microsoft.com/office/drawing/2014/main" id="{B935F15B-0E6F-5CCA-9228-B22AEB752312}"/>
              </a:ext>
            </a:extLst>
          </p:cNvPr>
          <p:cNvSpPr txBox="1"/>
          <p:nvPr/>
        </p:nvSpPr>
        <p:spPr>
          <a:xfrm>
            <a:off x="10013510" y="3884439"/>
            <a:ext cx="305805" cy="10373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・</a:t>
            </a:r>
            <a:endParaRPr lang="en-US" altLang="ja-JP" dirty="0"/>
          </a:p>
          <a:p>
            <a:pPr algn="ctr"/>
            <a:r>
              <a:rPr kumimoji="1" lang="ja-JP" altLang="en-US" dirty="0"/>
              <a:t>・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楕円 238">
                <a:extLst>
                  <a:ext uri="{FF2B5EF4-FFF2-40B4-BE49-F238E27FC236}">
                    <a16:creationId xmlns:a16="http://schemas.microsoft.com/office/drawing/2014/main" id="{3910E208-B3E0-8CF6-437A-E6635180759A}"/>
                  </a:ext>
                </a:extLst>
              </p:cNvPr>
              <p:cNvSpPr/>
              <p:nvPr/>
            </p:nvSpPr>
            <p:spPr>
              <a:xfrm>
                <a:off x="9975661" y="4806209"/>
                <a:ext cx="427531" cy="3782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239" name="楕円 238">
                <a:extLst>
                  <a:ext uri="{FF2B5EF4-FFF2-40B4-BE49-F238E27FC236}">
                    <a16:creationId xmlns:a16="http://schemas.microsoft.com/office/drawing/2014/main" id="{3910E208-B3E0-8CF6-437A-E66351807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661" y="4806209"/>
                <a:ext cx="427531" cy="378292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楕円 63">
                <a:extLst>
                  <a:ext uri="{FF2B5EF4-FFF2-40B4-BE49-F238E27FC236}">
                    <a16:creationId xmlns:a16="http://schemas.microsoft.com/office/drawing/2014/main" id="{7E7AE147-DF6B-D0A1-9ACC-F2E5ECA73893}"/>
                  </a:ext>
                </a:extLst>
              </p:cNvPr>
              <p:cNvSpPr/>
              <p:nvPr/>
            </p:nvSpPr>
            <p:spPr>
              <a:xfrm>
                <a:off x="8303594" y="4835993"/>
                <a:ext cx="427531" cy="3782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ja-JP" altLang="en-US" sz="1400" dirty="0"/>
              </a:p>
            </p:txBody>
          </p:sp>
        </mc:Choice>
        <mc:Fallback xmlns="">
          <p:sp>
            <p:nvSpPr>
              <p:cNvPr id="64" name="楕円 63">
                <a:extLst>
                  <a:ext uri="{FF2B5EF4-FFF2-40B4-BE49-F238E27FC236}">
                    <a16:creationId xmlns:a16="http://schemas.microsoft.com/office/drawing/2014/main" id="{7E7AE147-DF6B-D0A1-9ACC-F2E5ECA73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594" y="4835993"/>
                <a:ext cx="427531" cy="378292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BAAE0AB0-8E0F-B29F-00EE-2864B8CF64B5}"/>
              </a:ext>
            </a:extLst>
          </p:cNvPr>
          <p:cNvCxnSpPr>
            <a:cxnSpLocks/>
            <a:stCxn id="236" idx="2"/>
            <a:endCxn id="226" idx="6"/>
          </p:cNvCxnSpPr>
          <p:nvPr/>
        </p:nvCxnSpPr>
        <p:spPr>
          <a:xfrm flipH="1" flipV="1">
            <a:off x="8706213" y="2086880"/>
            <a:ext cx="1208370" cy="988978"/>
          </a:xfrm>
          <a:prstGeom prst="lin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AE7975F0-14DB-D5BF-8056-E24E128A1836}"/>
              </a:ext>
            </a:extLst>
          </p:cNvPr>
          <p:cNvCxnSpPr>
            <a:cxnSpLocks/>
            <a:stCxn id="239" idx="2"/>
            <a:endCxn id="229" idx="6"/>
          </p:cNvCxnSpPr>
          <p:nvPr/>
        </p:nvCxnSpPr>
        <p:spPr>
          <a:xfrm flipH="1" flipV="1">
            <a:off x="8704684" y="3851018"/>
            <a:ext cx="1270977" cy="1144337"/>
          </a:xfrm>
          <a:prstGeom prst="lin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0F4E4C0B-3444-340E-ABC5-AF58C0445566}"/>
              </a:ext>
            </a:extLst>
          </p:cNvPr>
          <p:cNvCxnSpPr>
            <a:cxnSpLocks/>
            <a:stCxn id="239" idx="2"/>
            <a:endCxn id="64" idx="6"/>
          </p:cNvCxnSpPr>
          <p:nvPr/>
        </p:nvCxnSpPr>
        <p:spPr>
          <a:xfrm flipH="1">
            <a:off x="8731125" y="4995355"/>
            <a:ext cx="1244536" cy="29784"/>
          </a:xfrm>
          <a:prstGeom prst="lin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C19D672B-2807-AA71-FE95-B631951BA92C}"/>
              </a:ext>
            </a:extLst>
          </p:cNvPr>
          <p:cNvSpPr txBox="1"/>
          <p:nvPr/>
        </p:nvSpPr>
        <p:spPr>
          <a:xfrm>
            <a:off x="7123417" y="1641469"/>
            <a:ext cx="2735003" cy="3773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/>
              <a:t>アドバンテージ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F466424A-F78F-4251-858F-9D222C4A9AF1}"/>
              </a:ext>
            </a:extLst>
          </p:cNvPr>
          <p:cNvSpPr txBox="1"/>
          <p:nvPr/>
        </p:nvSpPr>
        <p:spPr>
          <a:xfrm>
            <a:off x="7167096" y="4455280"/>
            <a:ext cx="2735003" cy="3773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/>
              <a:t>状態価値</a:t>
            </a:r>
          </a:p>
        </p:txBody>
      </p:sp>
      <p:sp>
        <p:nvSpPr>
          <p:cNvPr id="91" name="フレーム 90">
            <a:extLst>
              <a:ext uri="{FF2B5EF4-FFF2-40B4-BE49-F238E27FC236}">
                <a16:creationId xmlns:a16="http://schemas.microsoft.com/office/drawing/2014/main" id="{E741AD46-7273-D5F5-90CF-81F3FA521E1B}"/>
              </a:ext>
            </a:extLst>
          </p:cNvPr>
          <p:cNvSpPr/>
          <p:nvPr/>
        </p:nvSpPr>
        <p:spPr>
          <a:xfrm>
            <a:off x="5892222" y="1402080"/>
            <a:ext cx="4993156" cy="5365656"/>
          </a:xfrm>
          <a:prstGeom prst="frame">
            <a:avLst>
              <a:gd name="adj1" fmla="val 2748"/>
            </a:avLst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1C5AFE08-E937-8ECE-2CAF-EBC4DD2EC79A}"/>
              </a:ext>
            </a:extLst>
          </p:cNvPr>
          <p:cNvCxnSpPr>
            <a:cxnSpLocks/>
            <a:endCxn id="236" idx="6"/>
          </p:cNvCxnSpPr>
          <p:nvPr/>
        </p:nvCxnSpPr>
        <p:spPr>
          <a:xfrm flipH="1" flipV="1">
            <a:off x="10342113" y="3075858"/>
            <a:ext cx="988950" cy="931937"/>
          </a:xfrm>
          <a:prstGeom prst="lin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F3FF8618-0938-5E22-644D-7A06587118C3}"/>
              </a:ext>
            </a:extLst>
          </p:cNvPr>
          <p:cNvCxnSpPr>
            <a:cxnSpLocks/>
            <a:endCxn id="430" idx="6"/>
          </p:cNvCxnSpPr>
          <p:nvPr/>
        </p:nvCxnSpPr>
        <p:spPr>
          <a:xfrm flipH="1" flipV="1">
            <a:off x="10352765" y="3633160"/>
            <a:ext cx="970791" cy="893878"/>
          </a:xfrm>
          <a:prstGeom prst="lin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04BC10D7-41A2-D300-52C1-804328175081}"/>
              </a:ext>
            </a:extLst>
          </p:cNvPr>
          <p:cNvCxnSpPr>
            <a:cxnSpLocks/>
          </p:cNvCxnSpPr>
          <p:nvPr/>
        </p:nvCxnSpPr>
        <p:spPr>
          <a:xfrm flipH="1" flipV="1">
            <a:off x="10409218" y="5034734"/>
            <a:ext cx="946179" cy="847617"/>
          </a:xfrm>
          <a:prstGeom prst="lin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コネクタ 141">
            <a:extLst>
              <a:ext uri="{FF2B5EF4-FFF2-40B4-BE49-F238E27FC236}">
                <a16:creationId xmlns:a16="http://schemas.microsoft.com/office/drawing/2014/main" id="{547ABA5E-EADE-A81A-9BDD-05766A4CB253}"/>
              </a:ext>
            </a:extLst>
          </p:cNvPr>
          <p:cNvCxnSpPr>
            <a:cxnSpLocks/>
          </p:cNvCxnSpPr>
          <p:nvPr/>
        </p:nvCxnSpPr>
        <p:spPr>
          <a:xfrm flipV="1">
            <a:off x="5979029" y="2092558"/>
            <a:ext cx="816067" cy="1263315"/>
          </a:xfrm>
          <a:prstGeom prst="lin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コネクタ 143">
            <a:extLst>
              <a:ext uri="{FF2B5EF4-FFF2-40B4-BE49-F238E27FC236}">
                <a16:creationId xmlns:a16="http://schemas.microsoft.com/office/drawing/2014/main" id="{247F7981-F401-D05F-4576-F301B6D36F3F}"/>
              </a:ext>
            </a:extLst>
          </p:cNvPr>
          <p:cNvCxnSpPr>
            <a:cxnSpLocks/>
          </p:cNvCxnSpPr>
          <p:nvPr/>
        </p:nvCxnSpPr>
        <p:spPr>
          <a:xfrm>
            <a:off x="5921592" y="3290378"/>
            <a:ext cx="871975" cy="319109"/>
          </a:xfrm>
          <a:prstGeom prst="lin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BBE632AE-BCB5-F546-C9EE-CFDEF844B378}"/>
              </a:ext>
            </a:extLst>
          </p:cNvPr>
          <p:cNvCxnSpPr>
            <a:cxnSpLocks/>
          </p:cNvCxnSpPr>
          <p:nvPr/>
        </p:nvCxnSpPr>
        <p:spPr>
          <a:xfrm flipV="1">
            <a:off x="5936267" y="2092558"/>
            <a:ext cx="858829" cy="2560187"/>
          </a:xfrm>
          <a:prstGeom prst="lin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BF58E6CF-3201-8AD2-008F-9BF63E1BE542}"/>
              </a:ext>
            </a:extLst>
          </p:cNvPr>
          <p:cNvCxnSpPr>
            <a:cxnSpLocks/>
          </p:cNvCxnSpPr>
          <p:nvPr/>
        </p:nvCxnSpPr>
        <p:spPr>
          <a:xfrm flipV="1">
            <a:off x="5949678" y="3609487"/>
            <a:ext cx="843889" cy="957042"/>
          </a:xfrm>
          <a:prstGeom prst="lin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8FD757DD-523E-002A-5109-1457967D1A45}"/>
              </a:ext>
            </a:extLst>
          </p:cNvPr>
          <p:cNvCxnSpPr>
            <a:cxnSpLocks/>
          </p:cNvCxnSpPr>
          <p:nvPr/>
        </p:nvCxnSpPr>
        <p:spPr>
          <a:xfrm>
            <a:off x="5897521" y="3290378"/>
            <a:ext cx="884804" cy="1427863"/>
          </a:xfrm>
          <a:prstGeom prst="lin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4960371E-21CD-67BE-7E9A-0457DD613769}"/>
              </a:ext>
            </a:extLst>
          </p:cNvPr>
          <p:cNvCxnSpPr>
            <a:cxnSpLocks/>
            <a:endCxn id="329" idx="2"/>
          </p:cNvCxnSpPr>
          <p:nvPr/>
        </p:nvCxnSpPr>
        <p:spPr>
          <a:xfrm>
            <a:off x="5942928" y="3355874"/>
            <a:ext cx="865485" cy="2760699"/>
          </a:xfrm>
          <a:prstGeom prst="lin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コネクタ 150">
            <a:extLst>
              <a:ext uri="{FF2B5EF4-FFF2-40B4-BE49-F238E27FC236}">
                <a16:creationId xmlns:a16="http://schemas.microsoft.com/office/drawing/2014/main" id="{8FFC7910-AAB5-EABF-9CE5-BBDADF761DEE}"/>
              </a:ext>
            </a:extLst>
          </p:cNvPr>
          <p:cNvCxnSpPr>
            <a:cxnSpLocks/>
            <a:endCxn id="328" idx="2"/>
          </p:cNvCxnSpPr>
          <p:nvPr/>
        </p:nvCxnSpPr>
        <p:spPr>
          <a:xfrm>
            <a:off x="5905079" y="4566529"/>
            <a:ext cx="888488" cy="185117"/>
          </a:xfrm>
          <a:prstGeom prst="lin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FD39880B-0441-ACD3-1A64-74705BA0E020}"/>
              </a:ext>
            </a:extLst>
          </p:cNvPr>
          <p:cNvCxnSpPr>
            <a:cxnSpLocks/>
            <a:endCxn id="329" idx="2"/>
          </p:cNvCxnSpPr>
          <p:nvPr/>
        </p:nvCxnSpPr>
        <p:spPr>
          <a:xfrm>
            <a:off x="6014396" y="4797456"/>
            <a:ext cx="794017" cy="1319117"/>
          </a:xfrm>
          <a:prstGeom prst="lin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楕円 161">
                <a:extLst>
                  <a:ext uri="{FF2B5EF4-FFF2-40B4-BE49-F238E27FC236}">
                    <a16:creationId xmlns:a16="http://schemas.microsoft.com/office/drawing/2014/main" id="{08579F27-1A85-8C79-1FC5-56A3CA30F495}"/>
                  </a:ext>
                </a:extLst>
              </p:cNvPr>
              <p:cNvSpPr/>
              <p:nvPr/>
            </p:nvSpPr>
            <p:spPr>
              <a:xfrm>
                <a:off x="6783854" y="1928271"/>
                <a:ext cx="427530" cy="3782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162" name="楕円 161">
                <a:extLst>
                  <a:ext uri="{FF2B5EF4-FFF2-40B4-BE49-F238E27FC236}">
                    <a16:creationId xmlns:a16="http://schemas.microsoft.com/office/drawing/2014/main" id="{08579F27-1A85-8C79-1FC5-56A3CA30F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854" y="1928271"/>
                <a:ext cx="427530" cy="37829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楕円 164">
                <a:extLst>
                  <a:ext uri="{FF2B5EF4-FFF2-40B4-BE49-F238E27FC236}">
                    <a16:creationId xmlns:a16="http://schemas.microsoft.com/office/drawing/2014/main" id="{B8C0402B-C825-6CC8-7831-BF2B0746F351}"/>
                  </a:ext>
                </a:extLst>
              </p:cNvPr>
              <p:cNvSpPr/>
              <p:nvPr/>
            </p:nvSpPr>
            <p:spPr>
              <a:xfrm>
                <a:off x="6782325" y="3445201"/>
                <a:ext cx="427531" cy="3782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165" name="楕円 164">
                <a:extLst>
                  <a:ext uri="{FF2B5EF4-FFF2-40B4-BE49-F238E27FC236}">
                    <a16:creationId xmlns:a16="http://schemas.microsoft.com/office/drawing/2014/main" id="{B8C0402B-C825-6CC8-7831-BF2B0746F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325" y="3445201"/>
                <a:ext cx="427531" cy="378292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5A217447-905D-E9C6-4887-EF0DF03DA132}"/>
              </a:ext>
            </a:extLst>
          </p:cNvPr>
          <p:cNvSpPr txBox="1"/>
          <p:nvPr/>
        </p:nvSpPr>
        <p:spPr>
          <a:xfrm>
            <a:off x="6891115" y="2482162"/>
            <a:ext cx="29382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/>
              <a:t>・</a:t>
            </a:r>
            <a:endParaRPr lang="en-US" altLang="ja-JP" sz="1600" dirty="0"/>
          </a:p>
          <a:p>
            <a:pPr algn="ctr"/>
            <a:r>
              <a:rPr kumimoji="1" lang="ja-JP" altLang="en-US" sz="1600" dirty="0"/>
              <a:t>・</a:t>
            </a:r>
            <a:endParaRPr kumimoji="1" lang="en-US" altLang="ja-JP" sz="1600" dirty="0"/>
          </a:p>
          <a:p>
            <a:pPr algn="ctr"/>
            <a:r>
              <a:rPr kumimoji="1" lang="ja-JP" altLang="en-US" sz="1600" dirty="0"/>
              <a:t>・</a:t>
            </a:r>
          </a:p>
        </p:txBody>
      </p:sp>
      <p:cxnSp>
        <p:nvCxnSpPr>
          <p:cNvPr id="167" name="直線コネクタ 166">
            <a:extLst>
              <a:ext uri="{FF2B5EF4-FFF2-40B4-BE49-F238E27FC236}">
                <a16:creationId xmlns:a16="http://schemas.microsoft.com/office/drawing/2014/main" id="{4E0DF460-1EB6-8352-E7EC-3914E1C78E47}"/>
              </a:ext>
            </a:extLst>
          </p:cNvPr>
          <p:cNvCxnSpPr>
            <a:cxnSpLocks/>
            <a:endCxn id="226" idx="2"/>
          </p:cNvCxnSpPr>
          <p:nvPr/>
        </p:nvCxnSpPr>
        <p:spPr>
          <a:xfrm>
            <a:off x="7202542" y="2074655"/>
            <a:ext cx="1076141" cy="12225"/>
          </a:xfrm>
          <a:prstGeom prst="lin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>
            <a:extLst>
              <a:ext uri="{FF2B5EF4-FFF2-40B4-BE49-F238E27FC236}">
                <a16:creationId xmlns:a16="http://schemas.microsoft.com/office/drawing/2014/main" id="{D87E928F-D732-9EB0-50AB-318DD8242043}"/>
              </a:ext>
            </a:extLst>
          </p:cNvPr>
          <p:cNvCxnSpPr>
            <a:cxnSpLocks/>
            <a:stCxn id="162" idx="6"/>
            <a:endCxn id="229" idx="2"/>
          </p:cNvCxnSpPr>
          <p:nvPr/>
        </p:nvCxnSpPr>
        <p:spPr>
          <a:xfrm>
            <a:off x="7211384" y="2117417"/>
            <a:ext cx="1065769" cy="1733601"/>
          </a:xfrm>
          <a:prstGeom prst="lin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コネクタ 168">
            <a:extLst>
              <a:ext uri="{FF2B5EF4-FFF2-40B4-BE49-F238E27FC236}">
                <a16:creationId xmlns:a16="http://schemas.microsoft.com/office/drawing/2014/main" id="{3043B9B1-4564-2ECB-3337-B07DA15F46C0}"/>
              </a:ext>
            </a:extLst>
          </p:cNvPr>
          <p:cNvCxnSpPr>
            <a:cxnSpLocks/>
            <a:stCxn id="165" idx="6"/>
            <a:endCxn id="226" idx="2"/>
          </p:cNvCxnSpPr>
          <p:nvPr/>
        </p:nvCxnSpPr>
        <p:spPr>
          <a:xfrm flipV="1">
            <a:off x="7209856" y="2086880"/>
            <a:ext cx="1068827" cy="1547467"/>
          </a:xfrm>
          <a:prstGeom prst="lin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コネクタ 169">
            <a:extLst>
              <a:ext uri="{FF2B5EF4-FFF2-40B4-BE49-F238E27FC236}">
                <a16:creationId xmlns:a16="http://schemas.microsoft.com/office/drawing/2014/main" id="{EE58F915-9161-C3FF-1A2D-8B71A45D5065}"/>
              </a:ext>
            </a:extLst>
          </p:cNvPr>
          <p:cNvCxnSpPr>
            <a:cxnSpLocks/>
            <a:stCxn id="165" idx="6"/>
            <a:endCxn id="229" idx="2"/>
          </p:cNvCxnSpPr>
          <p:nvPr/>
        </p:nvCxnSpPr>
        <p:spPr>
          <a:xfrm>
            <a:off x="7209856" y="3634347"/>
            <a:ext cx="1067297" cy="216671"/>
          </a:xfrm>
          <a:prstGeom prst="lin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矢印: 右 185">
            <a:extLst>
              <a:ext uri="{FF2B5EF4-FFF2-40B4-BE49-F238E27FC236}">
                <a16:creationId xmlns:a16="http://schemas.microsoft.com/office/drawing/2014/main" id="{50230934-3416-4381-1239-52364FABF985}"/>
              </a:ext>
            </a:extLst>
          </p:cNvPr>
          <p:cNvSpPr/>
          <p:nvPr/>
        </p:nvSpPr>
        <p:spPr>
          <a:xfrm>
            <a:off x="4089583" y="1831518"/>
            <a:ext cx="1644993" cy="420982"/>
          </a:xfrm>
          <a:prstGeom prst="rightArrow">
            <a:avLst/>
          </a:prstGeom>
          <a:solidFill>
            <a:srgbClr val="66CC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楕円 327">
                <a:extLst>
                  <a:ext uri="{FF2B5EF4-FFF2-40B4-BE49-F238E27FC236}">
                    <a16:creationId xmlns:a16="http://schemas.microsoft.com/office/drawing/2014/main" id="{86BD7E2A-FA62-4027-4314-8FC91A3DC92B}"/>
                  </a:ext>
                </a:extLst>
              </p:cNvPr>
              <p:cNvSpPr/>
              <p:nvPr/>
            </p:nvSpPr>
            <p:spPr>
              <a:xfrm>
                <a:off x="6793567" y="4562500"/>
                <a:ext cx="427530" cy="3782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328" name="楕円 327">
                <a:extLst>
                  <a:ext uri="{FF2B5EF4-FFF2-40B4-BE49-F238E27FC236}">
                    <a16:creationId xmlns:a16="http://schemas.microsoft.com/office/drawing/2014/main" id="{86BD7E2A-FA62-4027-4314-8FC91A3DC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567" y="4562500"/>
                <a:ext cx="427530" cy="378292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楕円 328">
                <a:extLst>
                  <a:ext uri="{FF2B5EF4-FFF2-40B4-BE49-F238E27FC236}">
                    <a16:creationId xmlns:a16="http://schemas.microsoft.com/office/drawing/2014/main" id="{8635FEE2-F60E-BA20-A8AA-7F62A8CF4FA3}"/>
                  </a:ext>
                </a:extLst>
              </p:cNvPr>
              <p:cNvSpPr/>
              <p:nvPr/>
            </p:nvSpPr>
            <p:spPr>
              <a:xfrm>
                <a:off x="6808413" y="5927427"/>
                <a:ext cx="427531" cy="3782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80</m:t>
                      </m:r>
                    </m:oMath>
                  </m:oMathPara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329" name="楕円 328">
                <a:extLst>
                  <a:ext uri="{FF2B5EF4-FFF2-40B4-BE49-F238E27FC236}">
                    <a16:creationId xmlns:a16="http://schemas.microsoft.com/office/drawing/2014/main" id="{8635FEE2-F60E-BA20-A8AA-7F62A8CF4F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413" y="5927427"/>
                <a:ext cx="427531" cy="378292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0" name="テキスト ボックス 329">
            <a:extLst>
              <a:ext uri="{FF2B5EF4-FFF2-40B4-BE49-F238E27FC236}">
                <a16:creationId xmlns:a16="http://schemas.microsoft.com/office/drawing/2014/main" id="{A9BF13CC-A211-D581-51A3-3F92230DFD25}"/>
              </a:ext>
            </a:extLst>
          </p:cNvPr>
          <p:cNvSpPr txBox="1"/>
          <p:nvPr/>
        </p:nvSpPr>
        <p:spPr>
          <a:xfrm>
            <a:off x="6841959" y="5067866"/>
            <a:ext cx="29382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/>
              <a:t>・</a:t>
            </a:r>
            <a:endParaRPr lang="en-US" altLang="ja-JP" sz="1600" dirty="0"/>
          </a:p>
          <a:p>
            <a:pPr algn="ctr"/>
            <a:r>
              <a:rPr kumimoji="1" lang="ja-JP" altLang="en-US" sz="1600" dirty="0"/>
              <a:t>・</a:t>
            </a:r>
            <a:endParaRPr kumimoji="1" lang="en-US" altLang="ja-JP" sz="1600" dirty="0"/>
          </a:p>
          <a:p>
            <a:pPr algn="ctr"/>
            <a:r>
              <a:rPr kumimoji="1" lang="ja-JP" altLang="en-US" sz="1600" dirty="0"/>
              <a:t>・</a:t>
            </a:r>
          </a:p>
        </p:txBody>
      </p:sp>
      <p:cxnSp>
        <p:nvCxnSpPr>
          <p:cNvPr id="332" name="直線コネクタ 331">
            <a:extLst>
              <a:ext uri="{FF2B5EF4-FFF2-40B4-BE49-F238E27FC236}">
                <a16:creationId xmlns:a16="http://schemas.microsoft.com/office/drawing/2014/main" id="{745E4A28-4EC3-2CB8-8B67-D848202AB6F1}"/>
              </a:ext>
            </a:extLst>
          </p:cNvPr>
          <p:cNvCxnSpPr>
            <a:cxnSpLocks/>
            <a:stCxn id="328" idx="6"/>
            <a:endCxn id="64" idx="2"/>
          </p:cNvCxnSpPr>
          <p:nvPr/>
        </p:nvCxnSpPr>
        <p:spPr>
          <a:xfrm>
            <a:off x="7221097" y="4751646"/>
            <a:ext cx="1082497" cy="273493"/>
          </a:xfrm>
          <a:prstGeom prst="lin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線コネクタ 333">
            <a:extLst>
              <a:ext uri="{FF2B5EF4-FFF2-40B4-BE49-F238E27FC236}">
                <a16:creationId xmlns:a16="http://schemas.microsoft.com/office/drawing/2014/main" id="{4B4EFC62-5F13-D684-83CB-064E71401850}"/>
              </a:ext>
            </a:extLst>
          </p:cNvPr>
          <p:cNvCxnSpPr>
            <a:cxnSpLocks/>
            <a:stCxn id="329" idx="6"/>
            <a:endCxn id="64" idx="2"/>
          </p:cNvCxnSpPr>
          <p:nvPr/>
        </p:nvCxnSpPr>
        <p:spPr>
          <a:xfrm flipV="1">
            <a:off x="7235944" y="5025139"/>
            <a:ext cx="1067650" cy="1091434"/>
          </a:xfrm>
          <a:prstGeom prst="lin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線コネクタ 427">
            <a:extLst>
              <a:ext uri="{FF2B5EF4-FFF2-40B4-BE49-F238E27FC236}">
                <a16:creationId xmlns:a16="http://schemas.microsoft.com/office/drawing/2014/main" id="{06EE96CB-2717-61F0-5088-4F94D8185745}"/>
              </a:ext>
            </a:extLst>
          </p:cNvPr>
          <p:cNvCxnSpPr>
            <a:cxnSpLocks/>
            <a:stCxn id="236" idx="2"/>
            <a:endCxn id="64" idx="5"/>
          </p:cNvCxnSpPr>
          <p:nvPr/>
        </p:nvCxnSpPr>
        <p:spPr>
          <a:xfrm flipH="1">
            <a:off x="8668515" y="3075858"/>
            <a:ext cx="1246068" cy="2083027"/>
          </a:xfrm>
          <a:prstGeom prst="lin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楕円 429">
                <a:extLst>
                  <a:ext uri="{FF2B5EF4-FFF2-40B4-BE49-F238E27FC236}">
                    <a16:creationId xmlns:a16="http://schemas.microsoft.com/office/drawing/2014/main" id="{37C61B92-E56B-14F1-7A78-AF81EF5CCC49}"/>
                  </a:ext>
                </a:extLst>
              </p:cNvPr>
              <p:cNvSpPr/>
              <p:nvPr/>
            </p:nvSpPr>
            <p:spPr>
              <a:xfrm>
                <a:off x="9925235" y="3444014"/>
                <a:ext cx="427530" cy="3782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430" name="楕円 429">
                <a:extLst>
                  <a:ext uri="{FF2B5EF4-FFF2-40B4-BE49-F238E27FC236}">
                    <a16:creationId xmlns:a16="http://schemas.microsoft.com/office/drawing/2014/main" id="{37C61B92-E56B-14F1-7A78-AF81EF5CC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235" y="3444014"/>
                <a:ext cx="427530" cy="378292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楕円 432">
                <a:extLst>
                  <a:ext uri="{FF2B5EF4-FFF2-40B4-BE49-F238E27FC236}">
                    <a16:creationId xmlns:a16="http://schemas.microsoft.com/office/drawing/2014/main" id="{79C3A66C-FCBF-63DA-4784-5A2656425696}"/>
                  </a:ext>
                </a:extLst>
              </p:cNvPr>
              <p:cNvSpPr/>
              <p:nvPr/>
            </p:nvSpPr>
            <p:spPr>
              <a:xfrm>
                <a:off x="8277154" y="2477869"/>
                <a:ext cx="427530" cy="37829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1400" dirty="0"/>
              </a:p>
            </p:txBody>
          </p:sp>
        </mc:Choice>
        <mc:Fallback xmlns="">
          <p:sp>
            <p:nvSpPr>
              <p:cNvPr id="433" name="楕円 432">
                <a:extLst>
                  <a:ext uri="{FF2B5EF4-FFF2-40B4-BE49-F238E27FC236}">
                    <a16:creationId xmlns:a16="http://schemas.microsoft.com/office/drawing/2014/main" id="{79C3A66C-FCBF-63DA-4784-5A26564256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54" y="2477869"/>
                <a:ext cx="427530" cy="378292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0" name="直線コネクタ 439">
            <a:extLst>
              <a:ext uri="{FF2B5EF4-FFF2-40B4-BE49-F238E27FC236}">
                <a16:creationId xmlns:a16="http://schemas.microsoft.com/office/drawing/2014/main" id="{52D1115A-B19E-0E59-D8CF-5F02C0CC2F3A}"/>
              </a:ext>
            </a:extLst>
          </p:cNvPr>
          <p:cNvCxnSpPr>
            <a:cxnSpLocks/>
            <a:endCxn id="433" idx="2"/>
          </p:cNvCxnSpPr>
          <p:nvPr/>
        </p:nvCxnSpPr>
        <p:spPr>
          <a:xfrm>
            <a:off x="7183225" y="2080767"/>
            <a:ext cx="1093929" cy="586248"/>
          </a:xfrm>
          <a:prstGeom prst="lin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線コネクタ 441">
            <a:extLst>
              <a:ext uri="{FF2B5EF4-FFF2-40B4-BE49-F238E27FC236}">
                <a16:creationId xmlns:a16="http://schemas.microsoft.com/office/drawing/2014/main" id="{5CD15EAA-6806-6C58-5A28-B7B341691DC2}"/>
              </a:ext>
            </a:extLst>
          </p:cNvPr>
          <p:cNvCxnSpPr>
            <a:cxnSpLocks/>
            <a:stCxn id="165" idx="6"/>
            <a:endCxn id="433" idx="2"/>
          </p:cNvCxnSpPr>
          <p:nvPr/>
        </p:nvCxnSpPr>
        <p:spPr>
          <a:xfrm flipV="1">
            <a:off x="7209856" y="2667015"/>
            <a:ext cx="1067298" cy="967332"/>
          </a:xfrm>
          <a:prstGeom prst="lin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線コネクタ 444">
            <a:extLst>
              <a:ext uri="{FF2B5EF4-FFF2-40B4-BE49-F238E27FC236}">
                <a16:creationId xmlns:a16="http://schemas.microsoft.com/office/drawing/2014/main" id="{74058207-2B07-6988-C856-C27FEA096034}"/>
              </a:ext>
            </a:extLst>
          </p:cNvPr>
          <p:cNvCxnSpPr>
            <a:cxnSpLocks/>
            <a:stCxn id="430" idx="2"/>
            <a:endCxn id="64" idx="6"/>
          </p:cNvCxnSpPr>
          <p:nvPr/>
        </p:nvCxnSpPr>
        <p:spPr>
          <a:xfrm flipH="1">
            <a:off x="8731125" y="3633160"/>
            <a:ext cx="1194110" cy="1391979"/>
          </a:xfrm>
          <a:prstGeom prst="lin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線コネクタ 447">
            <a:extLst>
              <a:ext uri="{FF2B5EF4-FFF2-40B4-BE49-F238E27FC236}">
                <a16:creationId xmlns:a16="http://schemas.microsoft.com/office/drawing/2014/main" id="{6075C5B2-105C-F1C0-EB1F-2FA7B0EC3984}"/>
              </a:ext>
            </a:extLst>
          </p:cNvPr>
          <p:cNvCxnSpPr>
            <a:cxnSpLocks/>
            <a:stCxn id="433" idx="6"/>
            <a:endCxn id="430" idx="2"/>
          </p:cNvCxnSpPr>
          <p:nvPr/>
        </p:nvCxnSpPr>
        <p:spPr>
          <a:xfrm>
            <a:off x="8704684" y="2667015"/>
            <a:ext cx="1220551" cy="966145"/>
          </a:xfrm>
          <a:prstGeom prst="lin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8" name="サブタイトル 2">
            <a:extLst>
              <a:ext uri="{FF2B5EF4-FFF2-40B4-BE49-F238E27FC236}">
                <a16:creationId xmlns:a16="http://schemas.microsoft.com/office/drawing/2014/main" id="{868492BF-A6A0-0752-774C-C0128582447D}"/>
              </a:ext>
            </a:extLst>
          </p:cNvPr>
          <p:cNvSpPr txBox="1">
            <a:spLocks/>
          </p:cNvSpPr>
          <p:nvPr/>
        </p:nvSpPr>
        <p:spPr>
          <a:xfrm>
            <a:off x="6519141" y="1510903"/>
            <a:ext cx="1006077" cy="414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en-US" altLang="ja-JP" sz="1800" b="1" dirty="0" err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ReLU</a:t>
            </a:r>
            <a:endParaRPr lang="en-US" altLang="ja-JP" sz="18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59" name="サブタイトル 2">
            <a:extLst>
              <a:ext uri="{FF2B5EF4-FFF2-40B4-BE49-F238E27FC236}">
                <a16:creationId xmlns:a16="http://schemas.microsoft.com/office/drawing/2014/main" id="{0D2AFB47-0EF8-4068-6DDD-11570A68BE1F}"/>
              </a:ext>
            </a:extLst>
          </p:cNvPr>
          <p:cNvSpPr txBox="1">
            <a:spLocks/>
          </p:cNvSpPr>
          <p:nvPr/>
        </p:nvSpPr>
        <p:spPr>
          <a:xfrm>
            <a:off x="6528398" y="4064660"/>
            <a:ext cx="1006077" cy="414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en-US" altLang="ja-JP" sz="1800" b="1" dirty="0" err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ReLU</a:t>
            </a:r>
            <a:endParaRPr lang="en-US" altLang="ja-JP" sz="18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5583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2">
            <a:extLst>
              <a:ext uri="{FF2B5EF4-FFF2-40B4-BE49-F238E27FC236}">
                <a16:creationId xmlns:a16="http://schemas.microsoft.com/office/drawing/2014/main" id="{6C00C34D-9744-37A4-C111-CB541223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ja-JP" dirty="0"/>
              <a:t>13</a:t>
            </a:r>
            <a:endParaRPr lang="ja-JP" altLang="en-US" dirty="0"/>
          </a:p>
        </p:txBody>
      </p:sp>
      <p:sp>
        <p:nvSpPr>
          <p:cNvPr id="7" name="サブタイトル 2">
            <a:extLst>
              <a:ext uri="{FF2B5EF4-FFF2-40B4-BE49-F238E27FC236}">
                <a16:creationId xmlns:a16="http://schemas.microsoft.com/office/drawing/2014/main" id="{C101B2AD-4F9F-2A33-B9EC-C01FE68B6EB8}"/>
              </a:ext>
            </a:extLst>
          </p:cNvPr>
          <p:cNvSpPr txBox="1">
            <a:spLocks/>
          </p:cNvSpPr>
          <p:nvPr/>
        </p:nvSpPr>
        <p:spPr>
          <a:xfrm>
            <a:off x="46609" y="1667339"/>
            <a:ext cx="10944646" cy="382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en-US" altLang="ja-JP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HRA Dueling DDQN AI</a:t>
            </a: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に</a:t>
            </a:r>
            <a:r>
              <a:rPr lang="en-US" altLang="ja-JP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1500</a:t>
            </a: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回の対戦で学習させる</a:t>
            </a:r>
            <a:endParaRPr lang="en-US" altLang="ja-JP" sz="25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" indent="0">
              <a:spcBef>
                <a:spcPts val="0"/>
              </a:spcBef>
              <a:buNone/>
            </a:pPr>
            <a:endParaRPr lang="en-US" altLang="ja-JP" sz="25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6" name="タイトル 1">
            <a:extLst>
              <a:ext uri="{FF2B5EF4-FFF2-40B4-BE49-F238E27FC236}">
                <a16:creationId xmlns:a16="http://schemas.microsoft.com/office/drawing/2014/main" id="{A30E6E91-5A88-B78B-C6C5-48371BEF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1182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学習設定</a:t>
            </a:r>
          </a:p>
        </p:txBody>
      </p:sp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2228EB5C-7DB0-BEFC-0749-E042652168EE}"/>
              </a:ext>
            </a:extLst>
          </p:cNvPr>
          <p:cNvSpPr txBox="1"/>
          <p:nvPr/>
        </p:nvSpPr>
        <p:spPr>
          <a:xfrm>
            <a:off x="46609" y="78689"/>
            <a:ext cx="644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方法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6CA03D2F-F974-7525-E3FC-664770FFD41D}"/>
              </a:ext>
            </a:extLst>
          </p:cNvPr>
          <p:cNvSpPr txBox="1">
            <a:spLocks/>
          </p:cNvSpPr>
          <p:nvPr/>
        </p:nvSpPr>
        <p:spPr>
          <a:xfrm>
            <a:off x="623677" y="2805626"/>
            <a:ext cx="10944646" cy="382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ja-JP" altLang="en-US" sz="25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－</a:t>
            </a:r>
            <a:r>
              <a:rPr lang="en-US" altLang="ja-JP" sz="25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5</a:t>
            </a:r>
            <a:r>
              <a:rPr lang="ja-JP" altLang="en-US" sz="25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回実行し、スコアで評価</a:t>
            </a:r>
            <a:endParaRPr lang="en-US" altLang="ja-JP" sz="2500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サブタイトル 2">
                <a:extLst>
                  <a:ext uri="{FF2B5EF4-FFF2-40B4-BE49-F238E27FC236}">
                    <a16:creationId xmlns:a16="http://schemas.microsoft.com/office/drawing/2014/main" id="{AB6B1986-0B6D-29B2-D19D-47E26617CC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399602"/>
                <a:ext cx="12192000" cy="31223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18288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2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20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" indent="0">
                  <a:spcBef>
                    <a:spcPts val="0"/>
                  </a:spcBef>
                  <a:buNone/>
                </a:pPr>
                <a:endParaRPr lang="en-US" altLang="ja-JP" sz="32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游ゴシック" panose="020B0400000000000000" pitchFamily="50" charset="-128"/>
                </a:endParaRPr>
              </a:p>
              <a:p>
                <a:pPr marL="4572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游ゴシック" panose="020B0400000000000000" pitchFamily="50" charset="-128"/>
                        </a:rPr>
                        <m:t>𝒔𝒄𝒐𝒓𝒆</m:t>
                      </m:r>
                      <m:r>
                        <a:rPr lang="en-US" altLang="ja-JP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游ゴシック" panose="020B0400000000000000" pitchFamily="50" charset="-128"/>
                        </a:rPr>
                        <m:t>=</m:t>
                      </m:r>
                      <m:f>
                        <m:fPr>
                          <m:ctrlPr>
                            <a:rPr lang="en-US" altLang="ja-JP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游ゴシック" panose="020B0400000000000000" pitchFamily="50" charset="-12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游ゴシック" panose="020B0400000000000000" pitchFamily="50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游ゴシック" panose="020B0400000000000000" pitchFamily="50" charset="-128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游ゴシック" panose="020B0400000000000000" pitchFamily="50" charset="-128"/>
                                </a:rPr>
                                <m:t>𝒐𝒑𝒑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游ゴシック" panose="020B0400000000000000" pitchFamily="50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游ゴシック" panose="020B0400000000000000" pitchFamily="50" charset="-128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游ゴシック" panose="020B0400000000000000" pitchFamily="50" charset="-128"/>
                                </a:rPr>
                                <m:t>𝒔𝒆𝒍𝒇</m:t>
                              </m:r>
                            </m:sub>
                          </m:sSub>
                          <m:r>
                            <a:rPr lang="en-US" altLang="ja-JP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游ゴシック" panose="020B0400000000000000" pitchFamily="50" charset="-128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游ゴシック" panose="020B0400000000000000" pitchFamily="50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游ゴシック" panose="020B0400000000000000" pitchFamily="50" charset="-128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游ゴシック" panose="020B0400000000000000" pitchFamily="50" charset="-128"/>
                                </a:rPr>
                                <m:t>𝒐𝒑𝒑</m:t>
                              </m:r>
                            </m:sub>
                          </m:sSub>
                        </m:den>
                      </m:f>
                      <m:r>
                        <a:rPr lang="en-US" altLang="ja-JP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游ゴシック" panose="020B0400000000000000" pitchFamily="50" charset="-128"/>
                        </a:rPr>
                        <m:t>×</m:t>
                      </m:r>
                      <m:r>
                        <a:rPr lang="en-US" altLang="ja-JP" sz="3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游ゴシック" panose="020B0400000000000000" pitchFamily="50" charset="-128"/>
                        </a:rPr>
                        <m:t>𝟏𝟎𝟎𝟎</m:t>
                      </m:r>
                    </m:oMath>
                  </m:oMathPara>
                </a14:m>
                <a:endParaRPr lang="en-US" altLang="ja-JP" sz="3200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" name="サブタイトル 2">
                <a:extLst>
                  <a:ext uri="{FF2B5EF4-FFF2-40B4-BE49-F238E27FC236}">
                    <a16:creationId xmlns:a16="http://schemas.microsoft.com/office/drawing/2014/main" id="{AB6B1986-0B6D-29B2-D19D-47E26617C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99602"/>
                <a:ext cx="12192000" cy="31223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サブタイトル 2">
            <a:extLst>
              <a:ext uri="{FF2B5EF4-FFF2-40B4-BE49-F238E27FC236}">
                <a16:creationId xmlns:a16="http://schemas.microsoft.com/office/drawing/2014/main" id="{EE967CC5-D1D5-B175-0485-6F82A75677B5}"/>
              </a:ext>
            </a:extLst>
          </p:cNvPr>
          <p:cNvSpPr txBox="1">
            <a:spLocks/>
          </p:cNvSpPr>
          <p:nvPr/>
        </p:nvSpPr>
        <p:spPr>
          <a:xfrm>
            <a:off x="46609" y="3464550"/>
            <a:ext cx="10944646" cy="382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en-US" altLang="ja-JP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[</a:t>
            </a: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スコアの計算</a:t>
            </a:r>
            <a:r>
              <a:rPr lang="en-US" altLang="ja-JP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サブタイトル 2">
                <a:extLst>
                  <a:ext uri="{FF2B5EF4-FFF2-40B4-BE49-F238E27FC236}">
                    <a16:creationId xmlns:a16="http://schemas.microsoft.com/office/drawing/2014/main" id="{5AC22E02-AD50-C3DA-D898-6F21B992D4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09" y="4176190"/>
                <a:ext cx="10944646" cy="3827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18288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2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20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" indent="0">
                  <a:spcBef>
                    <a:spcPts val="0"/>
                  </a:spcBef>
                  <a:buNone/>
                </a:pPr>
                <a:r>
                  <a:rPr lang="ja-JP" altLang="en-US" sz="2500" b="1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・与えたダメージ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游ゴシック" panose="020B0400000000000000" pitchFamily="50" charset="-128"/>
                          </a:rPr>
                        </m:ctrlPr>
                      </m:sSubPr>
                      <m:e>
                        <m:r>
                          <a:rPr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游ゴシック" panose="020B0400000000000000" pitchFamily="50" charset="-128"/>
                          </a:rPr>
                          <m:t>𝒅</m:t>
                        </m:r>
                      </m:e>
                      <m:sub>
                        <m:r>
                          <a:rPr lang="en-US" altLang="ja-JP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游ゴシック" panose="020B0400000000000000" pitchFamily="50" charset="-128"/>
                          </a:rPr>
                          <m:t>𝒐𝒑𝒑</m:t>
                        </m:r>
                      </m:sub>
                    </m:sSub>
                  </m:oMath>
                </a14:m>
                <a:r>
                  <a:rPr lang="en-US" altLang="ja-JP" sz="2500" b="1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, </a:t>
                </a:r>
                <a:r>
                  <a:rPr lang="ja-JP" altLang="en-US" sz="2500" b="1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受けたダメージ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ja-JP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𝒔𝒆𝒍𝒇</m:t>
                        </m:r>
                      </m:sub>
                    </m:sSub>
                  </m:oMath>
                </a14:m>
                <a:r>
                  <a:rPr lang="ja-JP" altLang="en-US" sz="2500" b="1" dirty="0">
                    <a:solidFill>
                      <a:schemeClr val="tx1"/>
                    </a:solidFill>
                    <a:latin typeface="游ゴシック" panose="020B0400000000000000" pitchFamily="50" charset="-128"/>
                    <a:ea typeface="游ゴシック" panose="020B0400000000000000" pitchFamily="50" charset="-128"/>
                  </a:rPr>
                  <a:t>で計算</a:t>
                </a:r>
                <a:endParaRPr lang="en-US" altLang="ja-JP" sz="2500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9" name="サブタイトル 2">
                <a:extLst>
                  <a:ext uri="{FF2B5EF4-FFF2-40B4-BE49-F238E27FC236}">
                    <a16:creationId xmlns:a16="http://schemas.microsoft.com/office/drawing/2014/main" id="{5AC22E02-AD50-C3DA-D898-6F21B992D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9" y="4176190"/>
                <a:ext cx="10944646" cy="382796"/>
              </a:xfrm>
              <a:prstGeom prst="rect">
                <a:avLst/>
              </a:prstGeom>
              <a:blipFill>
                <a:blip r:embed="rId3"/>
                <a:stretch>
                  <a:fillRect l="-501" t="-7937" b="-650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サブタイトル 2">
            <a:extLst>
              <a:ext uri="{FF2B5EF4-FFF2-40B4-BE49-F238E27FC236}">
                <a16:creationId xmlns:a16="http://schemas.microsoft.com/office/drawing/2014/main" id="{1A898BA1-ED50-9BA5-CA9A-9064AB235CAA}"/>
              </a:ext>
            </a:extLst>
          </p:cNvPr>
          <p:cNvSpPr txBox="1">
            <a:spLocks/>
          </p:cNvSpPr>
          <p:nvPr/>
        </p:nvSpPr>
        <p:spPr>
          <a:xfrm>
            <a:off x="623677" y="2197027"/>
            <a:ext cx="10944646" cy="382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ja-JP" altLang="en-US" sz="25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－対戦相手は</a:t>
            </a:r>
            <a:r>
              <a:rPr lang="en-US" altLang="ja-JP" sz="25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2015</a:t>
            </a:r>
            <a:r>
              <a:rPr lang="ja-JP" altLang="en-US" sz="25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年</a:t>
            </a:r>
            <a:r>
              <a:rPr lang="en-US" altLang="ja-JP" sz="2500" dirty="0" err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FightingICE</a:t>
            </a:r>
            <a:r>
              <a:rPr lang="ja-JP" altLang="en-US" sz="25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コンペティション優勝</a:t>
            </a:r>
            <a:r>
              <a:rPr lang="en-US" altLang="ja-JP" sz="25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AI</a:t>
            </a:r>
            <a:r>
              <a:rPr lang="ja-JP" altLang="en-US" sz="25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の</a:t>
            </a:r>
            <a:r>
              <a:rPr lang="en-US" altLang="ja-JP" sz="2500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Machete</a:t>
            </a:r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6EB9529B-8D4C-38CB-B449-BC97723571C6}"/>
              </a:ext>
            </a:extLst>
          </p:cNvPr>
          <p:cNvSpPr txBox="1">
            <a:spLocks/>
          </p:cNvSpPr>
          <p:nvPr/>
        </p:nvSpPr>
        <p:spPr>
          <a:xfrm>
            <a:off x="46609" y="6196813"/>
            <a:ext cx="10944646" cy="382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・対戦終了時</a:t>
            </a:r>
            <a:r>
              <a:rPr lang="en-US" altLang="ja-JP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, </a:t>
            </a: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両ヘッドの報酬に</a:t>
            </a:r>
            <a:r>
              <a:rPr lang="en-US" altLang="ja-JP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500-score</a:t>
            </a: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を追加する</a:t>
            </a:r>
            <a:endParaRPr lang="en-US" altLang="ja-JP" sz="25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0823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2">
            <a:extLst>
              <a:ext uri="{FF2B5EF4-FFF2-40B4-BE49-F238E27FC236}">
                <a16:creationId xmlns:a16="http://schemas.microsoft.com/office/drawing/2014/main" id="{6C00C34D-9744-37A4-C111-CB541223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ja-JP" dirty="0"/>
              <a:t>13</a:t>
            </a:r>
            <a:endParaRPr lang="ja-JP" altLang="en-US" dirty="0"/>
          </a:p>
        </p:txBody>
      </p:sp>
      <p:sp>
        <p:nvSpPr>
          <p:cNvPr id="76" name="タイトル 1">
            <a:extLst>
              <a:ext uri="{FF2B5EF4-FFF2-40B4-BE49-F238E27FC236}">
                <a16:creationId xmlns:a16="http://schemas.microsoft.com/office/drawing/2014/main" id="{A30E6E91-5A88-B78B-C6C5-48371BEF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1182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ハイパーパラメータ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C5BD811-0D15-E71C-9118-88290F863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4142" r="20631" b="25437"/>
          <a:stretch/>
        </p:blipFill>
        <p:spPr>
          <a:xfrm>
            <a:off x="2649581" y="2413665"/>
            <a:ext cx="6196613" cy="3610426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FA44068F-2FC1-83FC-DC95-E3F38F115795}"/>
              </a:ext>
            </a:extLst>
          </p:cNvPr>
          <p:cNvSpPr txBox="1"/>
          <p:nvPr/>
        </p:nvSpPr>
        <p:spPr>
          <a:xfrm>
            <a:off x="4930032" y="6075144"/>
            <a:ext cx="1635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b="1" dirty="0">
                <a:solidFill>
                  <a:srgbClr val="333333"/>
                </a:solidFill>
                <a:latin typeface="+mn-ea"/>
              </a:rPr>
              <a:t>([6]</a:t>
            </a:r>
            <a:r>
              <a:rPr lang="ja-JP" altLang="en-US" b="1" dirty="0">
                <a:solidFill>
                  <a:srgbClr val="333333"/>
                </a:solidFill>
                <a:latin typeface="+mn-ea"/>
              </a:rPr>
              <a:t>より引用</a:t>
            </a:r>
            <a:r>
              <a:rPr lang="en-US" altLang="ja-JP" b="1" dirty="0">
                <a:solidFill>
                  <a:srgbClr val="333333"/>
                </a:solidFill>
                <a:latin typeface="+mn-ea"/>
              </a:rPr>
              <a:t>)</a:t>
            </a:r>
          </a:p>
          <a:p>
            <a:pPr marL="0" indent="0">
              <a:buNone/>
            </a:pPr>
            <a:endParaRPr lang="ja-JP" altLang="en-US" sz="1800" b="1" dirty="0">
              <a:latin typeface="+mn-ea"/>
            </a:endParaRPr>
          </a:p>
        </p:txBody>
      </p:sp>
      <p:sp>
        <p:nvSpPr>
          <p:cNvPr id="75" name="サブタイトル 2">
            <a:extLst>
              <a:ext uri="{FF2B5EF4-FFF2-40B4-BE49-F238E27FC236}">
                <a16:creationId xmlns:a16="http://schemas.microsoft.com/office/drawing/2014/main" id="{3AF1CB7A-2707-1464-2BAB-E111BB0A2E46}"/>
              </a:ext>
            </a:extLst>
          </p:cNvPr>
          <p:cNvSpPr txBox="1">
            <a:spLocks/>
          </p:cNvSpPr>
          <p:nvPr/>
        </p:nvSpPr>
        <p:spPr>
          <a:xfrm>
            <a:off x="-104104" y="1629391"/>
            <a:ext cx="10944646" cy="382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en-US" altLang="ja-JP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Takano</a:t>
            </a: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らの実験に合わせた</a:t>
            </a:r>
            <a:endParaRPr lang="en-US" altLang="ja-JP" sz="25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F988C94-9411-D1ED-3BE9-720611596FC1}"/>
              </a:ext>
            </a:extLst>
          </p:cNvPr>
          <p:cNvSpPr txBox="1"/>
          <p:nvPr/>
        </p:nvSpPr>
        <p:spPr>
          <a:xfrm>
            <a:off x="46609" y="78689"/>
            <a:ext cx="644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1646304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1F40A0-2119-CEAD-17DB-C1D0784E5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31775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3B09F1-FE2F-077A-A646-3D978882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101"/>
            <a:ext cx="10515600" cy="1325563"/>
          </a:xfrm>
        </p:spPr>
        <p:txBody>
          <a:bodyPr/>
          <a:lstStyle/>
          <a:p>
            <a:r>
              <a:rPr lang="ja-JP" altLang="en-US" dirty="0"/>
              <a:t>スコア推移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0D6C38-27E6-BD34-2550-2A486BC5DCF6}"/>
              </a:ext>
            </a:extLst>
          </p:cNvPr>
          <p:cNvSpPr txBox="1"/>
          <p:nvPr/>
        </p:nvSpPr>
        <p:spPr>
          <a:xfrm>
            <a:off x="46609" y="78689"/>
            <a:ext cx="644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結果</a:t>
            </a:r>
          </a:p>
        </p:txBody>
      </p:sp>
      <p:sp>
        <p:nvSpPr>
          <p:cNvPr id="6" name="サブタイトル 2">
            <a:extLst>
              <a:ext uri="{FF2B5EF4-FFF2-40B4-BE49-F238E27FC236}">
                <a16:creationId xmlns:a16="http://schemas.microsoft.com/office/drawing/2014/main" id="{BEE23D40-13D4-9497-822A-E144E6DE268F}"/>
              </a:ext>
            </a:extLst>
          </p:cNvPr>
          <p:cNvSpPr txBox="1">
            <a:spLocks/>
          </p:cNvSpPr>
          <p:nvPr/>
        </p:nvSpPr>
        <p:spPr>
          <a:xfrm>
            <a:off x="-508245" y="5044517"/>
            <a:ext cx="8072020" cy="382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spcBef>
                <a:spcPts val="0"/>
              </a:spcBef>
              <a:buNone/>
            </a:pPr>
            <a:r>
              <a:rPr lang="ja-JP" altLang="en-US" sz="18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学習時の</a:t>
            </a:r>
            <a:r>
              <a:rPr lang="en-US" altLang="ja-JP" sz="18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HRA DQN(</a:t>
            </a:r>
            <a:r>
              <a:rPr lang="ja-JP" altLang="en-US" sz="18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青</a:t>
            </a:r>
            <a:r>
              <a:rPr lang="en-US" altLang="ja-JP" sz="18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lang="ja-JP" altLang="en-US" sz="18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のスコア推移 </a:t>
            </a:r>
            <a:endParaRPr lang="en-US" altLang="ja-JP" sz="18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45720" indent="0" algn="ctr">
              <a:spcBef>
                <a:spcPts val="0"/>
              </a:spcBef>
              <a:buNone/>
            </a:pPr>
            <a:r>
              <a:rPr lang="ja-JP" altLang="en-US" sz="18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（</a:t>
            </a:r>
            <a:r>
              <a:rPr lang="en-US" altLang="ja-JP" sz="18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[6]</a:t>
            </a:r>
            <a:r>
              <a:rPr lang="ja-JP" altLang="en-US" sz="18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より引用し一部改変したもの）</a:t>
            </a:r>
            <a:endParaRPr lang="en-US" altLang="ja-JP" sz="18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DEB1430-D538-A6BE-1F6F-B21C9FCB5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83" t="10681" r="13634" b="41096"/>
          <a:stretch/>
        </p:blipFill>
        <p:spPr>
          <a:xfrm>
            <a:off x="890232" y="1892979"/>
            <a:ext cx="5137322" cy="3058100"/>
          </a:xfrm>
          <a:prstGeom prst="rect">
            <a:avLst/>
          </a:prstGeom>
        </p:spPr>
      </p:pic>
      <p:sp>
        <p:nvSpPr>
          <p:cNvPr id="18" name="サブタイトル 2">
            <a:extLst>
              <a:ext uri="{FF2B5EF4-FFF2-40B4-BE49-F238E27FC236}">
                <a16:creationId xmlns:a16="http://schemas.microsoft.com/office/drawing/2014/main" id="{37A5CFED-8E90-D9D6-3880-2AEB2B86C107}"/>
              </a:ext>
            </a:extLst>
          </p:cNvPr>
          <p:cNvSpPr txBox="1">
            <a:spLocks/>
          </p:cNvSpPr>
          <p:nvPr/>
        </p:nvSpPr>
        <p:spPr>
          <a:xfrm>
            <a:off x="0" y="5685025"/>
            <a:ext cx="10944646" cy="382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・スコアの最高値を更新</a:t>
            </a:r>
            <a:r>
              <a:rPr lang="en-US" altLang="ja-JP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(700</a:t>
            </a: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→</a:t>
            </a:r>
            <a:r>
              <a:rPr lang="en-US" altLang="ja-JP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767.3904)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3C20D7A2-83E3-D113-0B7D-BA91B096640F}"/>
              </a:ext>
            </a:extLst>
          </p:cNvPr>
          <p:cNvSpPr txBox="1">
            <a:spLocks/>
          </p:cNvSpPr>
          <p:nvPr/>
        </p:nvSpPr>
        <p:spPr>
          <a:xfrm>
            <a:off x="-39573" y="1385408"/>
            <a:ext cx="10944646" cy="382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en-US" altLang="ja-JP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100</a:t>
            </a: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戦毎に</a:t>
            </a:r>
            <a:r>
              <a:rPr lang="en-US" altLang="ja-JP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5</a:t>
            </a: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回の学習のスコア平均値を取った</a:t>
            </a:r>
            <a:endParaRPr lang="en-US" altLang="ja-JP" sz="25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aphicFrame>
        <p:nvGraphicFramePr>
          <p:cNvPr id="7" name="グラフ 6">
            <a:extLst>
              <a:ext uri="{FF2B5EF4-FFF2-40B4-BE49-F238E27FC236}">
                <a16:creationId xmlns:a16="http://schemas.microsoft.com/office/drawing/2014/main" id="{8624CD3B-D063-2C67-D2AD-8E2A663D78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46216"/>
              </p:ext>
            </p:extLst>
          </p:nvPr>
        </p:nvGraphicFramePr>
        <p:xfrm>
          <a:off x="1261554" y="1877150"/>
          <a:ext cx="4766000" cy="2867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サブタイトル 2">
            <a:extLst>
              <a:ext uri="{FF2B5EF4-FFF2-40B4-BE49-F238E27FC236}">
                <a16:creationId xmlns:a16="http://schemas.microsoft.com/office/drawing/2014/main" id="{E4B21E1A-5C93-A3F5-F6FB-660F59F99423}"/>
              </a:ext>
            </a:extLst>
          </p:cNvPr>
          <p:cNvSpPr txBox="1">
            <a:spLocks/>
          </p:cNvSpPr>
          <p:nvPr/>
        </p:nvSpPr>
        <p:spPr>
          <a:xfrm>
            <a:off x="0" y="6176767"/>
            <a:ext cx="10944646" cy="382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en-US" altLang="ja-JP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150</a:t>
            </a:r>
            <a:r>
              <a:rPr lang="ja-JP" altLang="en-US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戦までのスコアの上昇速度は</a:t>
            </a:r>
            <a:r>
              <a:rPr lang="en-US" altLang="ja-JP" sz="25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HRA Dueling DDQN</a:t>
            </a:r>
            <a:r>
              <a:rPr lang="ja-JP" altLang="en-US" sz="25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の方が早かった</a:t>
            </a:r>
            <a:endParaRPr lang="en-US" altLang="ja-JP" sz="25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B1F9CE64-5E74-592A-8B69-4691750758B6}"/>
              </a:ext>
            </a:extLst>
          </p:cNvPr>
          <p:cNvGrpSpPr/>
          <p:nvPr/>
        </p:nvGrpSpPr>
        <p:grpSpPr>
          <a:xfrm>
            <a:off x="890232" y="1955360"/>
            <a:ext cx="5137322" cy="2980211"/>
            <a:chOff x="1040793" y="1549417"/>
            <a:chExt cx="9577308" cy="5701096"/>
          </a:xfrm>
        </p:grpSpPr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C1198CE8-25FA-8135-4A0A-563D6A254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389" b="58519" l="40521" r="85781">
                          <a14:foregroundMark x1="65260" y1="25926" x2="65260" y2="25926"/>
                          <a14:foregroundMark x1="65208" y1="25833" x2="65208" y2="25833"/>
                          <a14:foregroundMark x1="65833" y1="24815" x2="65833" y2="24815"/>
                          <a14:foregroundMark x1="66615" y1="24815" x2="66615" y2="24815"/>
                          <a14:foregroundMark x1="73438" y1="24907" x2="73438" y2="24907"/>
                          <a14:foregroundMark x1="71719" y1="26481" x2="71719" y2="26481"/>
                          <a14:foregroundMark x1="72604" y1="25648" x2="72604" y2="25648"/>
                          <a14:foregroundMark x1="76354" y1="26667" x2="76354" y2="26667"/>
                          <a14:foregroundMark x1="75313" y1="25648" x2="75313" y2="25648"/>
                          <a14:foregroundMark x1="84427" y1="26389" x2="84427" y2="26389"/>
                          <a14:foregroundMark x1="74531" y1="24722" x2="74531" y2="24722"/>
                          <a14:foregroundMark x1="58385" y1="28889" x2="58385" y2="28889"/>
                          <a14:foregroundMark x1="56406" y1="26852" x2="56406" y2="26852"/>
                          <a14:foregroundMark x1="45156" y1="38148" x2="45156" y2="38148"/>
                          <a14:foregroundMark x1="47396" y1="35185" x2="47396" y2="35185"/>
                          <a14:foregroundMark x1="47656" y1="34815" x2="47656" y2="34815"/>
                          <a14:foregroundMark x1="48177" y1="33889" x2="48177" y2="33889"/>
                          <a14:foregroundMark x1="51719" y1="28148" x2="51719" y2="28148"/>
                          <a14:foregroundMark x1="50625" y1="28704" x2="50625" y2="28704"/>
                          <a14:foregroundMark x1="52604" y1="27222" x2="52656" y2="27222"/>
                          <a14:foregroundMark x1="54219" y1="26481" x2="54219" y2="26481"/>
                          <a14:foregroundMark x1="57240" y1="27778" x2="57240" y2="27778"/>
                          <a14:foregroundMark x1="46615" y1="36204" x2="46615" y2="36204"/>
                          <a14:foregroundMark x1="49531" y1="30926" x2="49531" y2="30926"/>
                          <a14:foregroundMark x1="48646" y1="32778" x2="50156" y2="29630"/>
                          <a14:foregroundMark x1="51563" y1="28148" x2="50313" y2="29074"/>
                          <a14:foregroundMark x1="51927" y1="27963" x2="53177" y2="26481"/>
                          <a14:foregroundMark x1="41198" y1="24444" x2="41198" y2="24444"/>
                          <a14:foregroundMark x1="42448" y1="23056" x2="42448" y2="23056"/>
                          <a14:foregroundMark x1="47031" y1="20278" x2="52135" y2="17870"/>
                          <a14:foregroundMark x1="46094" y1="16019" x2="85104" y2="15093"/>
                          <a14:foregroundMark x1="46510" y1="13704" x2="84427" y2="13148"/>
                          <a14:foregroundMark x1="84792" y1="18889" x2="54896" y2="18704"/>
                          <a14:foregroundMark x1="47865" y1="23056" x2="78490" y2="22037"/>
                          <a14:foregroundMark x1="79115" y1="23611" x2="82396" y2="23148"/>
                          <a14:foregroundMark x1="83177" y1="23704" x2="83177" y2="23704"/>
                          <a14:foregroundMark x1="47188" y1="23889" x2="46094" y2="33889"/>
                          <a14:foregroundMark x1="51615" y1="31667" x2="50156" y2="51111"/>
                          <a14:foregroundMark x1="48177" y1="42963" x2="59583" y2="35741"/>
                          <a14:foregroundMark x1="47292" y1="50185" x2="59635" y2="52778"/>
                          <a14:foregroundMark x1="56198" y1="34537" x2="82448" y2="39074"/>
                          <a14:foregroundMark x1="69740" y1="35185" x2="85156" y2="36204"/>
                          <a14:foregroundMark x1="61615" y1="29815" x2="69115" y2="27685"/>
                          <a14:foregroundMark x1="58854" y1="29630" x2="55885" y2="29630"/>
                          <a14:foregroundMark x1="75104" y1="29074" x2="81250" y2="29815"/>
                          <a14:foregroundMark x1="75365" y1="31481" x2="71719" y2="28148"/>
                          <a14:foregroundMark x1="84844" y1="28333" x2="83646" y2="28241"/>
                          <a14:foregroundMark x1="84792" y1="29815" x2="84792" y2="29815"/>
                          <a14:foregroundMark x1="57083" y1="42593" x2="79219" y2="39815"/>
                          <a14:foregroundMark x1="82865" y1="31759" x2="82865" y2="31759"/>
                          <a14:foregroundMark x1="55990" y1="45000" x2="73750" y2="52037"/>
                          <a14:foregroundMark x1="80781" y1="50926" x2="82969" y2="42037"/>
                          <a14:foregroundMark x1="69635" y1="46019" x2="83438" y2="46944"/>
                          <a14:foregroundMark x1="46250" y1="36852" x2="46250" y2="36852"/>
                          <a14:foregroundMark x1="45781" y1="37963" x2="45781" y2="37963"/>
                          <a14:foregroundMark x1="45417" y1="38704" x2="45417" y2="38704"/>
                          <a14:foregroundMark x1="45885" y1="37963" x2="45885" y2="37963"/>
                          <a14:foregroundMark x1="46198" y1="37593" x2="46198" y2="37593"/>
                          <a14:foregroundMark x1="46094" y1="37593" x2="45365" y2="38889"/>
                          <a14:foregroundMark x1="53177" y1="27315" x2="53177" y2="27315"/>
                          <a14:backgroundMark x1="46042" y1="38519" x2="46042" y2="38519"/>
                          <a14:backgroundMark x1="47135" y1="36574" x2="47135" y2="36574"/>
                          <a14:backgroundMark x1="46719" y1="36944" x2="46719" y2="36944"/>
                          <a14:backgroundMark x1="47292" y1="35833" x2="47292" y2="35833"/>
                          <a14:backgroundMark x1="46406" y1="37222" x2="46406" y2="37222"/>
                          <a14:backgroundMark x1="54844" y1="28796" x2="54844" y2="28796"/>
                          <a14:backgroundMark x1="54063" y1="27963" x2="54063" y2="27963"/>
                          <a14:backgroundMark x1="56615" y1="30741" x2="56615" y2="30741"/>
                          <a14:backgroundMark x1="81563" y1="29259" x2="81563" y2="29259"/>
                          <a14:backgroundMark x1="56042" y1="29722" x2="56042" y2="29722"/>
                        </a14:backgroundRemoval>
                      </a14:imgEffect>
                    </a14:imgLayer>
                  </a14:imgProps>
                </a:ext>
              </a:extLst>
            </a:blip>
            <a:srcRect l="45410" t="16649" r="23087" b="78870"/>
            <a:stretch/>
          </p:blipFill>
          <p:spPr>
            <a:xfrm>
              <a:off x="3735106" y="3701343"/>
              <a:ext cx="6575715" cy="529795"/>
            </a:xfrm>
            <a:prstGeom prst="rect">
              <a:avLst/>
            </a:prstGeom>
          </p:spPr>
        </p:pic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16857458-C11B-6893-6F0C-1DF2DDECD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389" b="58519" l="40521" r="85781">
                          <a14:foregroundMark x1="65260" y1="25926" x2="65260" y2="25926"/>
                          <a14:foregroundMark x1="65208" y1="25833" x2="65208" y2="25833"/>
                          <a14:foregroundMark x1="65833" y1="24815" x2="65833" y2="24815"/>
                          <a14:foregroundMark x1="66615" y1="24815" x2="66615" y2="24815"/>
                          <a14:foregroundMark x1="73438" y1="24907" x2="73438" y2="24907"/>
                          <a14:foregroundMark x1="71719" y1="26481" x2="71719" y2="26481"/>
                          <a14:foregroundMark x1="72604" y1="25648" x2="72604" y2="25648"/>
                          <a14:foregroundMark x1="76354" y1="26667" x2="76354" y2="26667"/>
                          <a14:foregroundMark x1="75313" y1="25648" x2="75313" y2="25648"/>
                          <a14:foregroundMark x1="84427" y1="26389" x2="84427" y2="26389"/>
                          <a14:foregroundMark x1="74531" y1="24722" x2="74531" y2="24722"/>
                          <a14:foregroundMark x1="58385" y1="28889" x2="58385" y2="28889"/>
                          <a14:foregroundMark x1="56406" y1="26852" x2="56406" y2="26852"/>
                          <a14:foregroundMark x1="45156" y1="38148" x2="45156" y2="38148"/>
                          <a14:foregroundMark x1="47396" y1="35185" x2="47396" y2="35185"/>
                          <a14:foregroundMark x1="47656" y1="34815" x2="47656" y2="34815"/>
                          <a14:foregroundMark x1="48177" y1="33889" x2="48177" y2="33889"/>
                          <a14:foregroundMark x1="51719" y1="28148" x2="51719" y2="28148"/>
                          <a14:foregroundMark x1="50625" y1="28704" x2="50625" y2="28704"/>
                          <a14:foregroundMark x1="52604" y1="27222" x2="52656" y2="27222"/>
                          <a14:foregroundMark x1="54219" y1="26481" x2="54219" y2="26481"/>
                          <a14:foregroundMark x1="57240" y1="27778" x2="57240" y2="27778"/>
                          <a14:foregroundMark x1="46615" y1="36204" x2="46615" y2="36204"/>
                          <a14:foregroundMark x1="49531" y1="30926" x2="49531" y2="30926"/>
                          <a14:foregroundMark x1="48646" y1="32778" x2="50156" y2="29630"/>
                          <a14:foregroundMark x1="51563" y1="28148" x2="50313" y2="29074"/>
                          <a14:foregroundMark x1="51927" y1="27963" x2="53177" y2="26481"/>
                          <a14:foregroundMark x1="41198" y1="24444" x2="41198" y2="24444"/>
                          <a14:foregroundMark x1="42448" y1="23056" x2="42448" y2="23056"/>
                          <a14:foregroundMark x1="47031" y1="20278" x2="52135" y2="17870"/>
                          <a14:foregroundMark x1="46094" y1="16019" x2="85104" y2="15093"/>
                          <a14:foregroundMark x1="46510" y1="13704" x2="84427" y2="13148"/>
                          <a14:foregroundMark x1="84792" y1="18889" x2="54896" y2="18704"/>
                          <a14:foregroundMark x1="47865" y1="23056" x2="78490" y2="22037"/>
                          <a14:foregroundMark x1="79115" y1="23611" x2="82396" y2="23148"/>
                          <a14:foregroundMark x1="83177" y1="23704" x2="83177" y2="23704"/>
                          <a14:foregroundMark x1="47188" y1="23889" x2="46094" y2="33889"/>
                          <a14:foregroundMark x1="51615" y1="31667" x2="50156" y2="51111"/>
                          <a14:foregroundMark x1="48177" y1="42963" x2="59583" y2="35741"/>
                          <a14:foregroundMark x1="47292" y1="50185" x2="59635" y2="52778"/>
                          <a14:foregroundMark x1="56198" y1="34537" x2="82448" y2="39074"/>
                          <a14:foregroundMark x1="69740" y1="35185" x2="85156" y2="36204"/>
                          <a14:foregroundMark x1="61615" y1="29815" x2="69115" y2="27685"/>
                          <a14:foregroundMark x1="58854" y1="29630" x2="55885" y2="29630"/>
                          <a14:foregroundMark x1="75104" y1="29074" x2="81250" y2="29815"/>
                          <a14:foregroundMark x1="75365" y1="31481" x2="71719" y2="28148"/>
                          <a14:foregroundMark x1="84844" y1="28333" x2="83646" y2="28241"/>
                          <a14:foregroundMark x1="84792" y1="29815" x2="84792" y2="29815"/>
                          <a14:foregroundMark x1="57083" y1="42593" x2="79219" y2="39815"/>
                          <a14:foregroundMark x1="82865" y1="31759" x2="82865" y2="31759"/>
                          <a14:foregroundMark x1="55990" y1="45000" x2="73750" y2="52037"/>
                          <a14:foregroundMark x1="80781" y1="50926" x2="82969" y2="42037"/>
                          <a14:foregroundMark x1="69635" y1="46019" x2="83438" y2="46944"/>
                          <a14:foregroundMark x1="46250" y1="36852" x2="46250" y2="36852"/>
                          <a14:foregroundMark x1="45781" y1="37963" x2="45781" y2="37963"/>
                          <a14:foregroundMark x1="45417" y1="38704" x2="45417" y2="38704"/>
                          <a14:foregroundMark x1="45885" y1="37963" x2="45885" y2="37963"/>
                          <a14:foregroundMark x1="46198" y1="37593" x2="46198" y2="37593"/>
                          <a14:foregroundMark x1="46094" y1="37593" x2="45365" y2="38889"/>
                          <a14:foregroundMark x1="53177" y1="27315" x2="53177" y2="27315"/>
                          <a14:backgroundMark x1="46042" y1="38519" x2="46042" y2="38519"/>
                          <a14:backgroundMark x1="47135" y1="36574" x2="47135" y2="36574"/>
                          <a14:backgroundMark x1="46719" y1="36944" x2="46719" y2="36944"/>
                          <a14:backgroundMark x1="47292" y1="35833" x2="47292" y2="35833"/>
                          <a14:backgroundMark x1="46406" y1="37222" x2="46406" y2="37222"/>
                          <a14:backgroundMark x1="54844" y1="28796" x2="54844" y2="28796"/>
                          <a14:backgroundMark x1="54063" y1="27963" x2="54063" y2="27963"/>
                          <a14:backgroundMark x1="56615" y1="30741" x2="56615" y2="30741"/>
                          <a14:backgroundMark x1="81563" y1="29259" x2="81563" y2="29259"/>
                          <a14:backgroundMark x1="56042" y1="29722" x2="56042" y2="29722"/>
                        </a14:backgroundRemoval>
                      </a14:imgEffect>
                    </a14:imgLayer>
                  </a14:imgProps>
                </a:ext>
              </a:extLst>
            </a:blip>
            <a:srcRect l="52909" t="12234" r="13634" b="83654"/>
            <a:stretch/>
          </p:blipFill>
          <p:spPr>
            <a:xfrm>
              <a:off x="3634451" y="3669174"/>
              <a:ext cx="6983650" cy="486135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888B0BD3-CA00-CC3C-1CCE-E0D59F63D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389" b="58519" l="40521" r="85781">
                          <a14:foregroundMark x1="65260" y1="25926" x2="65260" y2="25926"/>
                          <a14:foregroundMark x1="65208" y1="25833" x2="65208" y2="25833"/>
                          <a14:foregroundMark x1="65833" y1="24815" x2="65833" y2="24815"/>
                          <a14:foregroundMark x1="66615" y1="24815" x2="66615" y2="24815"/>
                          <a14:foregroundMark x1="73438" y1="24907" x2="73438" y2="24907"/>
                          <a14:foregroundMark x1="71719" y1="26481" x2="71719" y2="26481"/>
                          <a14:foregroundMark x1="72604" y1="25648" x2="72604" y2="25648"/>
                          <a14:foregroundMark x1="76354" y1="26667" x2="76354" y2="26667"/>
                          <a14:foregroundMark x1="75313" y1="25648" x2="75313" y2="25648"/>
                          <a14:foregroundMark x1="84427" y1="26389" x2="84427" y2="26389"/>
                          <a14:foregroundMark x1="74531" y1="24722" x2="74531" y2="24722"/>
                          <a14:foregroundMark x1="58385" y1="28889" x2="58385" y2="28889"/>
                          <a14:foregroundMark x1="56406" y1="26852" x2="56406" y2="26852"/>
                          <a14:foregroundMark x1="45156" y1="38148" x2="45156" y2="38148"/>
                          <a14:foregroundMark x1="47396" y1="35185" x2="47396" y2="35185"/>
                          <a14:foregroundMark x1="47656" y1="34815" x2="47656" y2="34815"/>
                          <a14:foregroundMark x1="48177" y1="33889" x2="48177" y2="33889"/>
                          <a14:foregroundMark x1="51719" y1="28148" x2="51719" y2="28148"/>
                          <a14:foregroundMark x1="50625" y1="28704" x2="50625" y2="28704"/>
                          <a14:foregroundMark x1="52604" y1="27222" x2="52656" y2="27222"/>
                          <a14:foregroundMark x1="54219" y1="26481" x2="54219" y2="26481"/>
                          <a14:foregroundMark x1="57240" y1="27778" x2="57240" y2="27778"/>
                          <a14:foregroundMark x1="46615" y1="36204" x2="46615" y2="36204"/>
                          <a14:foregroundMark x1="49531" y1="30926" x2="49531" y2="30926"/>
                          <a14:foregroundMark x1="48646" y1="32778" x2="50156" y2="29630"/>
                          <a14:foregroundMark x1="51563" y1="28148" x2="50313" y2="29074"/>
                          <a14:foregroundMark x1="51927" y1="27963" x2="53177" y2="26481"/>
                          <a14:foregroundMark x1="41198" y1="24444" x2="41198" y2="24444"/>
                          <a14:foregroundMark x1="42448" y1="23056" x2="42448" y2="23056"/>
                          <a14:foregroundMark x1="47031" y1="20278" x2="52135" y2="17870"/>
                          <a14:foregroundMark x1="46094" y1="16019" x2="85104" y2="15093"/>
                          <a14:foregroundMark x1="46510" y1="13704" x2="84427" y2="13148"/>
                          <a14:foregroundMark x1="84792" y1="18889" x2="54896" y2="18704"/>
                          <a14:foregroundMark x1="47865" y1="23056" x2="78490" y2="22037"/>
                          <a14:foregroundMark x1="79115" y1="23611" x2="82396" y2="23148"/>
                          <a14:foregroundMark x1="83177" y1="23704" x2="83177" y2="23704"/>
                          <a14:foregroundMark x1="47188" y1="23889" x2="46094" y2="33889"/>
                          <a14:foregroundMark x1="51615" y1="31667" x2="50156" y2="51111"/>
                          <a14:foregroundMark x1="48177" y1="42963" x2="59583" y2="35741"/>
                          <a14:foregroundMark x1="47292" y1="50185" x2="59635" y2="52778"/>
                          <a14:foregroundMark x1="56198" y1="34537" x2="82448" y2="39074"/>
                          <a14:foregroundMark x1="69740" y1="35185" x2="85156" y2="36204"/>
                          <a14:foregroundMark x1="61615" y1="29815" x2="69115" y2="27685"/>
                          <a14:foregroundMark x1="58854" y1="29630" x2="55885" y2="29630"/>
                          <a14:foregroundMark x1="75104" y1="29074" x2="81250" y2="29815"/>
                          <a14:foregroundMark x1="75365" y1="31481" x2="71719" y2="28148"/>
                          <a14:foregroundMark x1="84844" y1="28333" x2="83646" y2="28241"/>
                          <a14:foregroundMark x1="84792" y1="29815" x2="84792" y2="29815"/>
                          <a14:foregroundMark x1="57083" y1="42593" x2="79219" y2="39815"/>
                          <a14:foregroundMark x1="82865" y1="31759" x2="82865" y2="31759"/>
                          <a14:foregroundMark x1="55990" y1="45000" x2="73750" y2="52037"/>
                          <a14:foregroundMark x1="80781" y1="50926" x2="82969" y2="42037"/>
                          <a14:foregroundMark x1="69635" y1="46019" x2="83438" y2="46944"/>
                          <a14:foregroundMark x1="46250" y1="36852" x2="46250" y2="36852"/>
                          <a14:foregroundMark x1="45781" y1="37963" x2="45781" y2="37963"/>
                          <a14:foregroundMark x1="45417" y1="38704" x2="45417" y2="38704"/>
                          <a14:foregroundMark x1="45885" y1="37963" x2="45885" y2="37963"/>
                          <a14:foregroundMark x1="46198" y1="37593" x2="46198" y2="37593"/>
                          <a14:foregroundMark x1="46094" y1="37593" x2="45365" y2="38889"/>
                          <a14:foregroundMark x1="53177" y1="27315" x2="53177" y2="27315"/>
                          <a14:backgroundMark x1="46042" y1="38519" x2="46042" y2="38519"/>
                          <a14:backgroundMark x1="47135" y1="36574" x2="47135" y2="36574"/>
                          <a14:backgroundMark x1="46719" y1="36944" x2="46719" y2="36944"/>
                          <a14:backgroundMark x1="47292" y1="35833" x2="47292" y2="35833"/>
                          <a14:backgroundMark x1="46406" y1="37222" x2="46406" y2="37222"/>
                          <a14:backgroundMark x1="54844" y1="28796" x2="54844" y2="28796"/>
                          <a14:backgroundMark x1="54063" y1="27963" x2="54063" y2="27963"/>
                          <a14:backgroundMark x1="56615" y1="30741" x2="56615" y2="30741"/>
                          <a14:backgroundMark x1="81563" y1="29259" x2="81563" y2="29259"/>
                          <a14:backgroundMark x1="56042" y1="29722" x2="56042" y2="29722"/>
                        </a14:backgroundRemoval>
                      </a14:imgEffect>
                    </a14:imgLayer>
                  </a14:imgProps>
                </a:ext>
              </a:extLst>
            </a:blip>
            <a:srcRect l="76773" t="12234" r="14904" b="83654"/>
            <a:stretch/>
          </p:blipFill>
          <p:spPr>
            <a:xfrm>
              <a:off x="8615679" y="3207357"/>
              <a:ext cx="1737361" cy="486135"/>
            </a:xfrm>
            <a:prstGeom prst="rect">
              <a:avLst/>
            </a:prstGeom>
          </p:spPr>
        </p:pic>
        <p:pic>
          <p:nvPicPr>
            <p:cNvPr id="40" name="図 39">
              <a:extLst>
                <a:ext uri="{FF2B5EF4-FFF2-40B4-BE49-F238E27FC236}">
                  <a16:creationId xmlns:a16="http://schemas.microsoft.com/office/drawing/2014/main" id="{0D819B61-48AE-DDBB-59E5-5C2CCCB65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389" b="58519" l="40521" r="85781">
                          <a14:foregroundMark x1="65260" y1="25926" x2="65260" y2="25926"/>
                          <a14:foregroundMark x1="65208" y1="25833" x2="65208" y2="25833"/>
                          <a14:foregroundMark x1="65833" y1="24815" x2="65833" y2="24815"/>
                          <a14:foregroundMark x1="66615" y1="24815" x2="66615" y2="24815"/>
                          <a14:foregroundMark x1="73438" y1="24907" x2="73438" y2="24907"/>
                          <a14:foregroundMark x1="71719" y1="26481" x2="71719" y2="26481"/>
                          <a14:foregroundMark x1="72604" y1="25648" x2="72604" y2="25648"/>
                          <a14:foregroundMark x1="76354" y1="26667" x2="76354" y2="26667"/>
                          <a14:foregroundMark x1="75313" y1="25648" x2="75313" y2="25648"/>
                          <a14:foregroundMark x1="84427" y1="26389" x2="84427" y2="26389"/>
                          <a14:foregroundMark x1="74531" y1="24722" x2="74531" y2="24722"/>
                          <a14:foregroundMark x1="58385" y1="28889" x2="58385" y2="28889"/>
                          <a14:foregroundMark x1="56406" y1="26852" x2="56406" y2="26852"/>
                          <a14:foregroundMark x1="45156" y1="38148" x2="45156" y2="38148"/>
                          <a14:foregroundMark x1="47396" y1="35185" x2="47396" y2="35185"/>
                          <a14:foregroundMark x1="47656" y1="34815" x2="47656" y2="34815"/>
                          <a14:foregroundMark x1="48177" y1="33889" x2="48177" y2="33889"/>
                          <a14:foregroundMark x1="51719" y1="28148" x2="51719" y2="28148"/>
                          <a14:foregroundMark x1="50625" y1="28704" x2="50625" y2="28704"/>
                          <a14:foregroundMark x1="52604" y1="27222" x2="52656" y2="27222"/>
                          <a14:foregroundMark x1="54219" y1="26481" x2="54219" y2="26481"/>
                          <a14:foregroundMark x1="57240" y1="27778" x2="57240" y2="27778"/>
                          <a14:foregroundMark x1="46615" y1="36204" x2="46615" y2="36204"/>
                          <a14:foregroundMark x1="49531" y1="30926" x2="49531" y2="30926"/>
                          <a14:foregroundMark x1="48646" y1="32778" x2="50156" y2="29630"/>
                          <a14:foregroundMark x1="51563" y1="28148" x2="50313" y2="29074"/>
                          <a14:foregroundMark x1="51927" y1="27963" x2="53177" y2="26481"/>
                          <a14:foregroundMark x1="41198" y1="24444" x2="41198" y2="24444"/>
                          <a14:foregroundMark x1="42448" y1="23056" x2="42448" y2="23056"/>
                          <a14:foregroundMark x1="47031" y1="20278" x2="52135" y2="17870"/>
                          <a14:foregroundMark x1="46094" y1="16019" x2="85104" y2="15093"/>
                          <a14:foregroundMark x1="46510" y1="13704" x2="84427" y2="13148"/>
                          <a14:foregroundMark x1="84792" y1="18889" x2="54896" y2="18704"/>
                          <a14:foregroundMark x1="47865" y1="23056" x2="78490" y2="22037"/>
                          <a14:foregroundMark x1="79115" y1="23611" x2="82396" y2="23148"/>
                          <a14:foregroundMark x1="83177" y1="23704" x2="83177" y2="23704"/>
                          <a14:foregroundMark x1="47188" y1="23889" x2="46094" y2="33889"/>
                          <a14:foregroundMark x1="51615" y1="31667" x2="50156" y2="51111"/>
                          <a14:foregroundMark x1="48177" y1="42963" x2="59583" y2="35741"/>
                          <a14:foregroundMark x1="47292" y1="50185" x2="59635" y2="52778"/>
                          <a14:foregroundMark x1="56198" y1="34537" x2="82448" y2="39074"/>
                          <a14:foregroundMark x1="69740" y1="35185" x2="85156" y2="36204"/>
                          <a14:foregroundMark x1="61615" y1="29815" x2="69115" y2="27685"/>
                          <a14:foregroundMark x1="58854" y1="29630" x2="55885" y2="29630"/>
                          <a14:foregroundMark x1="75104" y1="29074" x2="81250" y2="29815"/>
                          <a14:foregroundMark x1="75365" y1="31481" x2="71719" y2="28148"/>
                          <a14:foregroundMark x1="84844" y1="28333" x2="83646" y2="28241"/>
                          <a14:foregroundMark x1="84792" y1="29815" x2="84792" y2="29815"/>
                          <a14:foregroundMark x1="57083" y1="42593" x2="79219" y2="39815"/>
                          <a14:foregroundMark x1="82865" y1="31759" x2="82865" y2="31759"/>
                          <a14:foregroundMark x1="55990" y1="45000" x2="73750" y2="52037"/>
                          <a14:foregroundMark x1="80781" y1="50926" x2="82969" y2="42037"/>
                          <a14:foregroundMark x1="69635" y1="46019" x2="83438" y2="46944"/>
                          <a14:foregroundMark x1="46250" y1="36852" x2="46250" y2="36852"/>
                          <a14:foregroundMark x1="45781" y1="37963" x2="45781" y2="37963"/>
                          <a14:foregroundMark x1="45417" y1="38704" x2="45417" y2="38704"/>
                          <a14:foregroundMark x1="45885" y1="37963" x2="45885" y2="37963"/>
                          <a14:foregroundMark x1="46198" y1="37593" x2="46198" y2="37593"/>
                          <a14:foregroundMark x1="46094" y1="37593" x2="45365" y2="38889"/>
                          <a14:foregroundMark x1="53177" y1="27315" x2="53177" y2="27315"/>
                          <a14:backgroundMark x1="46042" y1="38519" x2="46042" y2="38519"/>
                          <a14:backgroundMark x1="47135" y1="36574" x2="47135" y2="36574"/>
                          <a14:backgroundMark x1="46719" y1="36944" x2="46719" y2="36944"/>
                          <a14:backgroundMark x1="47292" y1="35833" x2="47292" y2="35833"/>
                          <a14:backgroundMark x1="46406" y1="37222" x2="46406" y2="37222"/>
                          <a14:backgroundMark x1="54844" y1="28796" x2="54844" y2="28796"/>
                          <a14:backgroundMark x1="54063" y1="27963" x2="54063" y2="27963"/>
                          <a14:backgroundMark x1="56615" y1="30741" x2="56615" y2="30741"/>
                          <a14:backgroundMark x1="81563" y1="29259" x2="81563" y2="29259"/>
                          <a14:backgroundMark x1="56042" y1="29722" x2="56042" y2="29722"/>
                        </a14:backgroundRemoval>
                      </a14:imgEffect>
                    </a14:imgLayer>
                  </a14:imgProps>
                </a:ext>
              </a:extLst>
            </a:blip>
            <a:srcRect l="45410" t="14290" r="23087" b="76751"/>
            <a:stretch/>
          </p:blipFill>
          <p:spPr>
            <a:xfrm>
              <a:off x="2076463" y="4399965"/>
              <a:ext cx="6575715" cy="1059084"/>
            </a:xfrm>
            <a:prstGeom prst="rect">
              <a:avLst/>
            </a:prstGeom>
          </p:spPr>
        </p:pic>
        <p:pic>
          <p:nvPicPr>
            <p:cNvPr id="41" name="図 40">
              <a:extLst>
                <a:ext uri="{FF2B5EF4-FFF2-40B4-BE49-F238E27FC236}">
                  <a16:creationId xmlns:a16="http://schemas.microsoft.com/office/drawing/2014/main" id="{3BA50E52-862B-E966-E1FA-84E1D211E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389" b="58519" l="40521" r="85781">
                          <a14:foregroundMark x1="65260" y1="25926" x2="65260" y2="25926"/>
                          <a14:foregroundMark x1="65208" y1="25833" x2="65208" y2="25833"/>
                          <a14:foregroundMark x1="65833" y1="24815" x2="65833" y2="24815"/>
                          <a14:foregroundMark x1="66615" y1="24815" x2="66615" y2="24815"/>
                          <a14:foregroundMark x1="73438" y1="24907" x2="73438" y2="24907"/>
                          <a14:foregroundMark x1="71719" y1="26481" x2="71719" y2="26481"/>
                          <a14:foregroundMark x1="72604" y1="25648" x2="72604" y2="25648"/>
                          <a14:foregroundMark x1="76354" y1="26667" x2="76354" y2="26667"/>
                          <a14:foregroundMark x1="75313" y1="25648" x2="75313" y2="25648"/>
                          <a14:foregroundMark x1="84427" y1="26389" x2="84427" y2="26389"/>
                          <a14:foregroundMark x1="74531" y1="24722" x2="74531" y2="24722"/>
                          <a14:foregroundMark x1="58385" y1="28889" x2="58385" y2="28889"/>
                          <a14:foregroundMark x1="56406" y1="26852" x2="56406" y2="26852"/>
                          <a14:foregroundMark x1="45156" y1="38148" x2="45156" y2="38148"/>
                          <a14:foregroundMark x1="47396" y1="35185" x2="47396" y2="35185"/>
                          <a14:foregroundMark x1="47656" y1="34815" x2="47656" y2="34815"/>
                          <a14:foregroundMark x1="48177" y1="33889" x2="48177" y2="33889"/>
                          <a14:foregroundMark x1="51719" y1="28148" x2="51719" y2="28148"/>
                          <a14:foregroundMark x1="50625" y1="28704" x2="50625" y2="28704"/>
                          <a14:foregroundMark x1="52604" y1="27222" x2="52656" y2="27222"/>
                          <a14:foregroundMark x1="54219" y1="26481" x2="54219" y2="26481"/>
                          <a14:foregroundMark x1="57240" y1="27778" x2="57240" y2="27778"/>
                          <a14:foregroundMark x1="46615" y1="36204" x2="46615" y2="36204"/>
                          <a14:foregroundMark x1="49531" y1="30926" x2="49531" y2="30926"/>
                          <a14:foregroundMark x1="48646" y1="32778" x2="50156" y2="29630"/>
                          <a14:foregroundMark x1="51563" y1="28148" x2="50313" y2="29074"/>
                          <a14:foregroundMark x1="51927" y1="27963" x2="53177" y2="26481"/>
                          <a14:foregroundMark x1="41198" y1="24444" x2="41198" y2="24444"/>
                          <a14:foregroundMark x1="42448" y1="23056" x2="42448" y2="23056"/>
                          <a14:foregroundMark x1="47031" y1="20278" x2="52135" y2="17870"/>
                          <a14:foregroundMark x1="46094" y1="16019" x2="85104" y2="15093"/>
                          <a14:foregroundMark x1="46510" y1="13704" x2="84427" y2="13148"/>
                          <a14:foregroundMark x1="84792" y1="18889" x2="54896" y2="18704"/>
                          <a14:foregroundMark x1="47865" y1="23056" x2="78490" y2="22037"/>
                          <a14:foregroundMark x1="79115" y1="23611" x2="82396" y2="23148"/>
                          <a14:foregroundMark x1="83177" y1="23704" x2="83177" y2="23704"/>
                          <a14:foregroundMark x1="47188" y1="23889" x2="46094" y2="33889"/>
                          <a14:foregroundMark x1="51615" y1="31667" x2="50156" y2="51111"/>
                          <a14:foregroundMark x1="48177" y1="42963" x2="59583" y2="35741"/>
                          <a14:foregroundMark x1="47292" y1="50185" x2="59635" y2="52778"/>
                          <a14:foregroundMark x1="56198" y1="34537" x2="82448" y2="39074"/>
                          <a14:foregroundMark x1="69740" y1="35185" x2="85156" y2="36204"/>
                          <a14:foregroundMark x1="61615" y1="29815" x2="69115" y2="27685"/>
                          <a14:foregroundMark x1="58854" y1="29630" x2="55885" y2="29630"/>
                          <a14:foregroundMark x1="75104" y1="29074" x2="81250" y2="29815"/>
                          <a14:foregroundMark x1="75365" y1="31481" x2="71719" y2="28148"/>
                          <a14:foregroundMark x1="84844" y1="28333" x2="83646" y2="28241"/>
                          <a14:foregroundMark x1="84792" y1="29815" x2="84792" y2="29815"/>
                          <a14:foregroundMark x1="57083" y1="42593" x2="79219" y2="39815"/>
                          <a14:foregroundMark x1="82865" y1="31759" x2="82865" y2="31759"/>
                          <a14:foregroundMark x1="55990" y1="45000" x2="73750" y2="52037"/>
                          <a14:foregroundMark x1="80781" y1="50926" x2="82969" y2="42037"/>
                          <a14:foregroundMark x1="69635" y1="46019" x2="83438" y2="46944"/>
                          <a14:foregroundMark x1="46250" y1="36852" x2="46250" y2="36852"/>
                          <a14:foregroundMark x1="45781" y1="37963" x2="45781" y2="37963"/>
                          <a14:foregroundMark x1="45417" y1="38704" x2="45417" y2="38704"/>
                          <a14:foregroundMark x1="45885" y1="37963" x2="45885" y2="37963"/>
                          <a14:foregroundMark x1="46198" y1="37593" x2="46198" y2="37593"/>
                          <a14:foregroundMark x1="46094" y1="37593" x2="45365" y2="38889"/>
                          <a14:foregroundMark x1="53177" y1="27315" x2="53177" y2="27315"/>
                          <a14:backgroundMark x1="46042" y1="38519" x2="46042" y2="38519"/>
                          <a14:backgroundMark x1="47135" y1="36574" x2="47135" y2="36574"/>
                          <a14:backgroundMark x1="46719" y1="36944" x2="46719" y2="36944"/>
                          <a14:backgroundMark x1="47292" y1="35833" x2="47292" y2="35833"/>
                          <a14:backgroundMark x1="46406" y1="37222" x2="46406" y2="37222"/>
                          <a14:backgroundMark x1="54844" y1="28796" x2="54844" y2="28796"/>
                          <a14:backgroundMark x1="54063" y1="27963" x2="54063" y2="27963"/>
                          <a14:backgroundMark x1="56615" y1="30741" x2="56615" y2="30741"/>
                          <a14:backgroundMark x1="81563" y1="29259" x2="81563" y2="29259"/>
                          <a14:backgroundMark x1="56042" y1="29722" x2="56042" y2="29722"/>
                        </a14:backgroundRemoval>
                      </a14:imgEffect>
                    </a14:imgLayer>
                  </a14:imgProps>
                </a:ext>
              </a:extLst>
            </a:blip>
            <a:srcRect l="76773" t="12234" r="15523" b="83654"/>
            <a:stretch/>
          </p:blipFill>
          <p:spPr>
            <a:xfrm>
              <a:off x="3634451" y="3232535"/>
              <a:ext cx="1608109" cy="486135"/>
            </a:xfrm>
            <a:prstGeom prst="rect">
              <a:avLst/>
            </a:prstGeom>
          </p:spPr>
        </p:pic>
        <p:pic>
          <p:nvPicPr>
            <p:cNvPr id="42" name="図 41">
              <a:extLst>
                <a:ext uri="{FF2B5EF4-FFF2-40B4-BE49-F238E27FC236}">
                  <a16:creationId xmlns:a16="http://schemas.microsoft.com/office/drawing/2014/main" id="{42840FBC-46AA-951C-B460-8C656FD31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389" b="58519" l="40521" r="85781">
                          <a14:foregroundMark x1="65260" y1="25926" x2="65260" y2="25926"/>
                          <a14:foregroundMark x1="65208" y1="25833" x2="65208" y2="25833"/>
                          <a14:foregroundMark x1="65833" y1="24815" x2="65833" y2="24815"/>
                          <a14:foregroundMark x1="66615" y1="24815" x2="66615" y2="24815"/>
                          <a14:foregroundMark x1="73438" y1="24907" x2="73438" y2="24907"/>
                          <a14:foregroundMark x1="71719" y1="26481" x2="71719" y2="26481"/>
                          <a14:foregroundMark x1="72604" y1="25648" x2="72604" y2="25648"/>
                          <a14:foregroundMark x1="76354" y1="26667" x2="76354" y2="26667"/>
                          <a14:foregroundMark x1="75313" y1="25648" x2="75313" y2="25648"/>
                          <a14:foregroundMark x1="84427" y1="26389" x2="84427" y2="26389"/>
                          <a14:foregroundMark x1="74531" y1="24722" x2="74531" y2="24722"/>
                          <a14:foregroundMark x1="58385" y1="28889" x2="58385" y2="28889"/>
                          <a14:foregroundMark x1="56406" y1="26852" x2="56406" y2="26852"/>
                          <a14:foregroundMark x1="45156" y1="38148" x2="45156" y2="38148"/>
                          <a14:foregroundMark x1="47396" y1="35185" x2="47396" y2="35185"/>
                          <a14:foregroundMark x1="47656" y1="34815" x2="47656" y2="34815"/>
                          <a14:foregroundMark x1="48177" y1="33889" x2="48177" y2="33889"/>
                          <a14:foregroundMark x1="51719" y1="28148" x2="51719" y2="28148"/>
                          <a14:foregroundMark x1="50625" y1="28704" x2="50625" y2="28704"/>
                          <a14:foregroundMark x1="52604" y1="27222" x2="52656" y2="27222"/>
                          <a14:foregroundMark x1="54219" y1="26481" x2="54219" y2="26481"/>
                          <a14:foregroundMark x1="57240" y1="27778" x2="57240" y2="27778"/>
                          <a14:foregroundMark x1="46615" y1="36204" x2="46615" y2="36204"/>
                          <a14:foregroundMark x1="49531" y1="30926" x2="49531" y2="30926"/>
                          <a14:foregroundMark x1="48646" y1="32778" x2="50156" y2="29630"/>
                          <a14:foregroundMark x1="51563" y1="28148" x2="50313" y2="29074"/>
                          <a14:foregroundMark x1="51927" y1="27963" x2="53177" y2="26481"/>
                          <a14:foregroundMark x1="41198" y1="24444" x2="41198" y2="24444"/>
                          <a14:foregroundMark x1="42448" y1="23056" x2="42448" y2="23056"/>
                          <a14:foregroundMark x1="47031" y1="20278" x2="52135" y2="17870"/>
                          <a14:foregroundMark x1="46094" y1="16019" x2="85104" y2="15093"/>
                          <a14:foregroundMark x1="46510" y1="13704" x2="84427" y2="13148"/>
                          <a14:foregroundMark x1="84792" y1="18889" x2="54896" y2="18704"/>
                          <a14:foregroundMark x1="47865" y1="23056" x2="78490" y2="22037"/>
                          <a14:foregroundMark x1="79115" y1="23611" x2="82396" y2="23148"/>
                          <a14:foregroundMark x1="83177" y1="23704" x2="83177" y2="23704"/>
                          <a14:foregroundMark x1="47188" y1="23889" x2="46094" y2="33889"/>
                          <a14:foregroundMark x1="51615" y1="31667" x2="50156" y2="51111"/>
                          <a14:foregroundMark x1="48177" y1="42963" x2="59583" y2="35741"/>
                          <a14:foregroundMark x1="47292" y1="50185" x2="59635" y2="52778"/>
                          <a14:foregroundMark x1="56198" y1="34537" x2="82448" y2="39074"/>
                          <a14:foregroundMark x1="69740" y1="35185" x2="85156" y2="36204"/>
                          <a14:foregroundMark x1="61615" y1="29815" x2="69115" y2="27685"/>
                          <a14:foregroundMark x1="58854" y1="29630" x2="55885" y2="29630"/>
                          <a14:foregroundMark x1="75104" y1="29074" x2="81250" y2="29815"/>
                          <a14:foregroundMark x1="75365" y1="31481" x2="71719" y2="28148"/>
                          <a14:foregroundMark x1="84844" y1="28333" x2="83646" y2="28241"/>
                          <a14:foregroundMark x1="84792" y1="29815" x2="84792" y2="29815"/>
                          <a14:foregroundMark x1="57083" y1="42593" x2="79219" y2="39815"/>
                          <a14:foregroundMark x1="82865" y1="31759" x2="82865" y2="31759"/>
                          <a14:foregroundMark x1="55990" y1="45000" x2="73750" y2="52037"/>
                          <a14:foregroundMark x1="80781" y1="50926" x2="82969" y2="42037"/>
                          <a14:foregroundMark x1="69635" y1="46019" x2="83438" y2="46944"/>
                          <a14:foregroundMark x1="46250" y1="36852" x2="46250" y2="36852"/>
                          <a14:foregroundMark x1="45781" y1="37963" x2="45781" y2="37963"/>
                          <a14:foregroundMark x1="45417" y1="38704" x2="45417" y2="38704"/>
                          <a14:foregroundMark x1="45885" y1="37963" x2="45885" y2="37963"/>
                          <a14:foregroundMark x1="46198" y1="37593" x2="46198" y2="37593"/>
                          <a14:foregroundMark x1="46094" y1="37593" x2="45365" y2="38889"/>
                          <a14:foregroundMark x1="53177" y1="27315" x2="53177" y2="27315"/>
                          <a14:foregroundMark x1="46927" y1="35833" x2="46927" y2="35833"/>
                          <a14:foregroundMark x1="48021" y1="34167" x2="48021" y2="34167"/>
                          <a14:foregroundMark x1="47917" y1="34444" x2="47917" y2="34444"/>
                          <a14:foregroundMark x1="47708" y1="34815" x2="47708" y2="34815"/>
                          <a14:backgroundMark x1="46042" y1="38519" x2="46042" y2="38519"/>
                          <a14:backgroundMark x1="47135" y1="36574" x2="47135" y2="36574"/>
                          <a14:backgroundMark x1="46719" y1="36944" x2="46719" y2="36944"/>
                          <a14:backgroundMark x1="47292" y1="35833" x2="47292" y2="35833"/>
                          <a14:backgroundMark x1="46406" y1="37222" x2="46406" y2="37222"/>
                          <a14:backgroundMark x1="54844" y1="28796" x2="54844" y2="28796"/>
                          <a14:backgroundMark x1="54063" y1="27963" x2="54063" y2="27963"/>
                          <a14:backgroundMark x1="56615" y1="30741" x2="56615" y2="30741"/>
                          <a14:backgroundMark x1="81563" y1="29259" x2="81563" y2="29259"/>
                          <a14:backgroundMark x1="56042" y1="29722" x2="56042" y2="29722"/>
                        </a14:backgroundRemoval>
                      </a14:imgEffect>
                    </a14:imgLayer>
                  </a14:imgProps>
                </a:ext>
              </a:extLst>
            </a:blip>
            <a:srcRect l="40483" t="10681" r="13634" b="41096"/>
            <a:stretch/>
          </p:blipFill>
          <p:spPr>
            <a:xfrm>
              <a:off x="1040793" y="1549417"/>
              <a:ext cx="9577308" cy="5701096"/>
            </a:xfrm>
            <a:prstGeom prst="rect">
              <a:avLst/>
            </a:prstGeom>
          </p:spPr>
        </p:pic>
        <p:pic>
          <p:nvPicPr>
            <p:cNvPr id="43" name="図 42">
              <a:extLst>
                <a:ext uri="{FF2B5EF4-FFF2-40B4-BE49-F238E27FC236}">
                  <a16:creationId xmlns:a16="http://schemas.microsoft.com/office/drawing/2014/main" id="{4906EAFC-FE64-14E7-1569-0C910AB02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389" b="58519" l="40521" r="85781">
                          <a14:foregroundMark x1="65260" y1="25926" x2="65260" y2="25926"/>
                          <a14:foregroundMark x1="65208" y1="25833" x2="65208" y2="25833"/>
                          <a14:foregroundMark x1="65833" y1="24815" x2="65833" y2="24815"/>
                          <a14:foregroundMark x1="66615" y1="24815" x2="66615" y2="24815"/>
                          <a14:foregroundMark x1="73438" y1="24907" x2="73438" y2="24907"/>
                          <a14:foregroundMark x1="71719" y1="26481" x2="71719" y2="26481"/>
                          <a14:foregroundMark x1="72604" y1="25648" x2="72604" y2="25648"/>
                          <a14:foregroundMark x1="76354" y1="26667" x2="76354" y2="26667"/>
                          <a14:foregroundMark x1="75313" y1="25648" x2="75313" y2="25648"/>
                          <a14:foregroundMark x1="84427" y1="26389" x2="84427" y2="26389"/>
                          <a14:foregroundMark x1="74531" y1="24722" x2="74531" y2="24722"/>
                          <a14:foregroundMark x1="58385" y1="28889" x2="58385" y2="28889"/>
                          <a14:foregroundMark x1="56406" y1="26852" x2="56406" y2="26852"/>
                          <a14:foregroundMark x1="45156" y1="38148" x2="45156" y2="38148"/>
                          <a14:foregroundMark x1="47396" y1="35185" x2="47396" y2="35185"/>
                          <a14:foregroundMark x1="47656" y1="34815" x2="47656" y2="34815"/>
                          <a14:foregroundMark x1="48177" y1="33889" x2="48177" y2="33889"/>
                          <a14:foregroundMark x1="51719" y1="28148" x2="51719" y2="28148"/>
                          <a14:foregroundMark x1="50625" y1="28704" x2="50625" y2="28704"/>
                          <a14:foregroundMark x1="52604" y1="27222" x2="52656" y2="27222"/>
                          <a14:foregroundMark x1="54219" y1="26481" x2="54219" y2="26481"/>
                          <a14:foregroundMark x1="57240" y1="27778" x2="57240" y2="27778"/>
                          <a14:foregroundMark x1="46615" y1="36204" x2="46615" y2="36204"/>
                          <a14:foregroundMark x1="49531" y1="30926" x2="49531" y2="30926"/>
                          <a14:foregroundMark x1="48646" y1="32778" x2="50156" y2="29630"/>
                          <a14:foregroundMark x1="51563" y1="28148" x2="50313" y2="29074"/>
                          <a14:foregroundMark x1="51927" y1="27963" x2="53177" y2="26481"/>
                          <a14:foregroundMark x1="41198" y1="24444" x2="41198" y2="24444"/>
                          <a14:foregroundMark x1="42448" y1="23056" x2="42448" y2="23056"/>
                          <a14:foregroundMark x1="47031" y1="20278" x2="52135" y2="17870"/>
                          <a14:foregroundMark x1="46094" y1="16019" x2="85104" y2="15093"/>
                          <a14:foregroundMark x1="46510" y1="13704" x2="84427" y2="13148"/>
                          <a14:foregroundMark x1="84792" y1="18889" x2="54896" y2="18704"/>
                          <a14:foregroundMark x1="47865" y1="23056" x2="78490" y2="22037"/>
                          <a14:foregroundMark x1="79115" y1="23611" x2="82396" y2="23148"/>
                          <a14:foregroundMark x1="83177" y1="23704" x2="83177" y2="23704"/>
                          <a14:foregroundMark x1="47188" y1="23889" x2="46094" y2="33889"/>
                          <a14:foregroundMark x1="51615" y1="31667" x2="50156" y2="51111"/>
                          <a14:foregroundMark x1="48177" y1="42963" x2="59583" y2="35741"/>
                          <a14:foregroundMark x1="47292" y1="50185" x2="59635" y2="52778"/>
                          <a14:foregroundMark x1="56198" y1="34537" x2="82448" y2="39074"/>
                          <a14:foregroundMark x1="69740" y1="35185" x2="85156" y2="36204"/>
                          <a14:foregroundMark x1="61615" y1="29815" x2="69115" y2="27685"/>
                          <a14:foregroundMark x1="58854" y1="29630" x2="55885" y2="29630"/>
                          <a14:foregroundMark x1="75104" y1="29074" x2="81250" y2="29815"/>
                          <a14:foregroundMark x1="75365" y1="31481" x2="71719" y2="28148"/>
                          <a14:foregroundMark x1="84844" y1="28333" x2="83646" y2="28241"/>
                          <a14:foregroundMark x1="84792" y1="29815" x2="84792" y2="29815"/>
                          <a14:foregroundMark x1="57083" y1="42593" x2="79219" y2="39815"/>
                          <a14:foregroundMark x1="82865" y1="31759" x2="82865" y2="31759"/>
                          <a14:foregroundMark x1="55990" y1="45000" x2="73750" y2="52037"/>
                          <a14:foregroundMark x1="80781" y1="50926" x2="82969" y2="42037"/>
                          <a14:foregroundMark x1="69635" y1="46019" x2="83438" y2="46944"/>
                          <a14:foregroundMark x1="46250" y1="36852" x2="46250" y2="36852"/>
                          <a14:foregroundMark x1="45781" y1="37963" x2="45781" y2="37963"/>
                          <a14:foregroundMark x1="45417" y1="38704" x2="45417" y2="38704"/>
                          <a14:foregroundMark x1="45885" y1="37963" x2="45885" y2="37963"/>
                          <a14:foregroundMark x1="46198" y1="37593" x2="46198" y2="37593"/>
                          <a14:foregroundMark x1="46094" y1="37593" x2="45365" y2="38889"/>
                          <a14:foregroundMark x1="53177" y1="27315" x2="53177" y2="27315"/>
                          <a14:backgroundMark x1="46042" y1="38519" x2="46042" y2="38519"/>
                          <a14:backgroundMark x1="47135" y1="36574" x2="47135" y2="36574"/>
                          <a14:backgroundMark x1="46719" y1="36944" x2="46719" y2="36944"/>
                          <a14:backgroundMark x1="47292" y1="35833" x2="47292" y2="35833"/>
                          <a14:backgroundMark x1="46406" y1="37222" x2="46406" y2="37222"/>
                          <a14:backgroundMark x1="54844" y1="28796" x2="54844" y2="28796"/>
                          <a14:backgroundMark x1="54063" y1="27963" x2="54063" y2="27963"/>
                          <a14:backgroundMark x1="56615" y1="30741" x2="56615" y2="30741"/>
                          <a14:backgroundMark x1="81563" y1="29259" x2="81563" y2="29259"/>
                          <a14:backgroundMark x1="56042" y1="29722" x2="56042" y2="29722"/>
                        </a14:backgroundRemoval>
                      </a14:imgEffect>
                    </a14:imgLayer>
                  </a14:imgProps>
                </a:ext>
              </a:extLst>
            </a:blip>
            <a:srcRect l="52909" t="12234" r="13634" b="83654"/>
            <a:stretch/>
          </p:blipFill>
          <p:spPr>
            <a:xfrm>
              <a:off x="3634451" y="4158093"/>
              <a:ext cx="6983650" cy="486135"/>
            </a:xfrm>
            <a:prstGeom prst="rect">
              <a:avLst/>
            </a:prstGeom>
          </p:spPr>
        </p:pic>
        <p:pic>
          <p:nvPicPr>
            <p:cNvPr id="44" name="図 43">
              <a:extLst>
                <a:ext uri="{FF2B5EF4-FFF2-40B4-BE49-F238E27FC236}">
                  <a16:creationId xmlns:a16="http://schemas.microsoft.com/office/drawing/2014/main" id="{52B45601-0C81-DC30-4A67-30F718044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389" b="58519" l="40521" r="85781">
                          <a14:foregroundMark x1="65260" y1="25926" x2="65260" y2="25926"/>
                          <a14:foregroundMark x1="65208" y1="25833" x2="65208" y2="25833"/>
                          <a14:foregroundMark x1="65833" y1="24815" x2="65833" y2="24815"/>
                          <a14:foregroundMark x1="66615" y1="24815" x2="66615" y2="24815"/>
                          <a14:foregroundMark x1="73438" y1="24907" x2="73438" y2="24907"/>
                          <a14:foregroundMark x1="71719" y1="26481" x2="71719" y2="26481"/>
                          <a14:foregroundMark x1="72604" y1="25648" x2="72604" y2="25648"/>
                          <a14:foregroundMark x1="76354" y1="26667" x2="76354" y2="26667"/>
                          <a14:foregroundMark x1="75313" y1="25648" x2="75313" y2="25648"/>
                          <a14:foregroundMark x1="84427" y1="26389" x2="84427" y2="26389"/>
                          <a14:foregroundMark x1="74531" y1="24722" x2="74531" y2="24722"/>
                          <a14:foregroundMark x1="58385" y1="28889" x2="58385" y2="28889"/>
                          <a14:foregroundMark x1="56406" y1="26852" x2="56406" y2="26852"/>
                          <a14:foregroundMark x1="45156" y1="38148" x2="45156" y2="38148"/>
                          <a14:foregroundMark x1="47396" y1="35185" x2="47396" y2="35185"/>
                          <a14:foregroundMark x1="47656" y1="34815" x2="47656" y2="34815"/>
                          <a14:foregroundMark x1="48177" y1="33889" x2="48177" y2="33889"/>
                          <a14:foregroundMark x1="51719" y1="28148" x2="51719" y2="28148"/>
                          <a14:foregroundMark x1="50625" y1="28704" x2="50625" y2="28704"/>
                          <a14:foregroundMark x1="52604" y1="27222" x2="52656" y2="27222"/>
                          <a14:foregroundMark x1="54219" y1="26481" x2="54219" y2="26481"/>
                          <a14:foregroundMark x1="57240" y1="27778" x2="57240" y2="27778"/>
                          <a14:foregroundMark x1="46615" y1="36204" x2="46615" y2="36204"/>
                          <a14:foregroundMark x1="49531" y1="30926" x2="49531" y2="30926"/>
                          <a14:foregroundMark x1="48646" y1="32778" x2="50156" y2="29630"/>
                          <a14:foregroundMark x1="51563" y1="28148" x2="50313" y2="29074"/>
                          <a14:foregroundMark x1="51927" y1="27963" x2="53177" y2="26481"/>
                          <a14:foregroundMark x1="41198" y1="24444" x2="41198" y2="24444"/>
                          <a14:foregroundMark x1="42448" y1="23056" x2="42448" y2="23056"/>
                          <a14:foregroundMark x1="47031" y1="20278" x2="52135" y2="17870"/>
                          <a14:foregroundMark x1="46094" y1="16019" x2="85104" y2="15093"/>
                          <a14:foregroundMark x1="46510" y1="13704" x2="84427" y2="13148"/>
                          <a14:foregroundMark x1="84792" y1="18889" x2="54896" y2="18704"/>
                          <a14:foregroundMark x1="47865" y1="23056" x2="78490" y2="22037"/>
                          <a14:foregroundMark x1="79115" y1="23611" x2="82396" y2="23148"/>
                          <a14:foregroundMark x1="83177" y1="23704" x2="83177" y2="23704"/>
                          <a14:foregroundMark x1="47188" y1="23889" x2="46094" y2="33889"/>
                          <a14:foregroundMark x1="51615" y1="31667" x2="50156" y2="51111"/>
                          <a14:foregroundMark x1="48177" y1="42963" x2="59583" y2="35741"/>
                          <a14:foregroundMark x1="47292" y1="50185" x2="59635" y2="52778"/>
                          <a14:foregroundMark x1="56198" y1="34537" x2="82448" y2="39074"/>
                          <a14:foregroundMark x1="69740" y1="35185" x2="85156" y2="36204"/>
                          <a14:foregroundMark x1="61615" y1="29815" x2="69115" y2="27685"/>
                          <a14:foregroundMark x1="58854" y1="29630" x2="55885" y2="29630"/>
                          <a14:foregroundMark x1="75104" y1="29074" x2="81250" y2="29815"/>
                          <a14:foregroundMark x1="75365" y1="31481" x2="71719" y2="28148"/>
                          <a14:foregroundMark x1="84844" y1="28333" x2="83646" y2="28241"/>
                          <a14:foregroundMark x1="84792" y1="29815" x2="84792" y2="29815"/>
                          <a14:foregroundMark x1="57083" y1="42593" x2="79219" y2="39815"/>
                          <a14:foregroundMark x1="82865" y1="31759" x2="82865" y2="31759"/>
                          <a14:foregroundMark x1="55990" y1="45000" x2="73750" y2="52037"/>
                          <a14:foregroundMark x1="80781" y1="50926" x2="82969" y2="42037"/>
                          <a14:foregroundMark x1="69635" y1="46019" x2="83438" y2="46944"/>
                          <a14:foregroundMark x1="46250" y1="36852" x2="46250" y2="36852"/>
                          <a14:foregroundMark x1="45781" y1="37963" x2="45781" y2="37963"/>
                          <a14:foregroundMark x1="45417" y1="38704" x2="45417" y2="38704"/>
                          <a14:foregroundMark x1="45885" y1="37963" x2="45885" y2="37963"/>
                          <a14:foregroundMark x1="46198" y1="37593" x2="46198" y2="37593"/>
                          <a14:foregroundMark x1="46094" y1="37593" x2="45365" y2="38889"/>
                          <a14:foregroundMark x1="53177" y1="27315" x2="53177" y2="27315"/>
                          <a14:backgroundMark x1="46042" y1="38519" x2="46042" y2="38519"/>
                          <a14:backgroundMark x1="47135" y1="36574" x2="47135" y2="36574"/>
                          <a14:backgroundMark x1="46719" y1="36944" x2="46719" y2="36944"/>
                          <a14:backgroundMark x1="47292" y1="35833" x2="47292" y2="35833"/>
                          <a14:backgroundMark x1="46406" y1="37222" x2="46406" y2="37222"/>
                          <a14:backgroundMark x1="54844" y1="28796" x2="54844" y2="28796"/>
                          <a14:backgroundMark x1="54063" y1="27963" x2="54063" y2="27963"/>
                          <a14:backgroundMark x1="56615" y1="30741" x2="56615" y2="30741"/>
                          <a14:backgroundMark x1="81563" y1="29259" x2="81563" y2="29259"/>
                          <a14:backgroundMark x1="56042" y1="29722" x2="56042" y2="29722"/>
                        </a14:backgroundRemoval>
                      </a14:imgEffect>
                    </a14:imgLayer>
                  </a14:imgProps>
                </a:ext>
              </a:extLst>
            </a:blip>
            <a:srcRect l="45410" t="14290" r="23087" b="76751"/>
            <a:stretch/>
          </p:blipFill>
          <p:spPr>
            <a:xfrm>
              <a:off x="3735107" y="5353107"/>
              <a:ext cx="6575715" cy="1059084"/>
            </a:xfrm>
            <a:prstGeom prst="rect">
              <a:avLst/>
            </a:prstGeom>
          </p:spPr>
        </p:pic>
        <p:pic>
          <p:nvPicPr>
            <p:cNvPr id="45" name="図 44">
              <a:extLst>
                <a:ext uri="{FF2B5EF4-FFF2-40B4-BE49-F238E27FC236}">
                  <a16:creationId xmlns:a16="http://schemas.microsoft.com/office/drawing/2014/main" id="{91627691-C834-ABAF-70B7-A9DE34E48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389" b="58519" l="40521" r="85781">
                          <a14:foregroundMark x1="65260" y1="25926" x2="65260" y2="25926"/>
                          <a14:foregroundMark x1="65208" y1="25833" x2="65208" y2="25833"/>
                          <a14:foregroundMark x1="65833" y1="24815" x2="65833" y2="24815"/>
                          <a14:foregroundMark x1="66615" y1="24815" x2="66615" y2="24815"/>
                          <a14:foregroundMark x1="73438" y1="24907" x2="73438" y2="24907"/>
                          <a14:foregroundMark x1="71719" y1="26481" x2="71719" y2="26481"/>
                          <a14:foregroundMark x1="72604" y1="25648" x2="72604" y2="25648"/>
                          <a14:foregroundMark x1="76354" y1="26667" x2="76354" y2="26667"/>
                          <a14:foregroundMark x1="75313" y1="25648" x2="75313" y2="25648"/>
                          <a14:foregroundMark x1="84427" y1="26389" x2="84427" y2="26389"/>
                          <a14:foregroundMark x1="74531" y1="24722" x2="74531" y2="24722"/>
                          <a14:foregroundMark x1="58385" y1="28889" x2="58385" y2="28889"/>
                          <a14:foregroundMark x1="56406" y1="26852" x2="56406" y2="26852"/>
                          <a14:foregroundMark x1="45156" y1="38148" x2="45156" y2="38148"/>
                          <a14:foregroundMark x1="47396" y1="35185" x2="47396" y2="35185"/>
                          <a14:foregroundMark x1="47656" y1="34815" x2="47656" y2="34815"/>
                          <a14:foregroundMark x1="48177" y1="33889" x2="48177" y2="33889"/>
                          <a14:foregroundMark x1="51719" y1="28148" x2="51719" y2="28148"/>
                          <a14:foregroundMark x1="50625" y1="28704" x2="50625" y2="28704"/>
                          <a14:foregroundMark x1="52604" y1="27222" x2="52656" y2="27222"/>
                          <a14:foregroundMark x1="54219" y1="26481" x2="54219" y2="26481"/>
                          <a14:foregroundMark x1="57240" y1="27778" x2="57240" y2="27778"/>
                          <a14:foregroundMark x1="46615" y1="36204" x2="46615" y2="36204"/>
                          <a14:foregroundMark x1="49531" y1="30926" x2="49531" y2="30926"/>
                          <a14:foregroundMark x1="48646" y1="32778" x2="50156" y2="29630"/>
                          <a14:foregroundMark x1="51563" y1="28148" x2="50313" y2="29074"/>
                          <a14:foregroundMark x1="51927" y1="27963" x2="53177" y2="26481"/>
                          <a14:foregroundMark x1="41198" y1="24444" x2="41198" y2="24444"/>
                          <a14:foregroundMark x1="42448" y1="23056" x2="42448" y2="23056"/>
                          <a14:foregroundMark x1="47031" y1="20278" x2="52135" y2="17870"/>
                          <a14:foregroundMark x1="46094" y1="16019" x2="85104" y2="15093"/>
                          <a14:foregroundMark x1="46510" y1="13704" x2="84427" y2="13148"/>
                          <a14:foregroundMark x1="84792" y1="18889" x2="54896" y2="18704"/>
                          <a14:foregroundMark x1="47865" y1="23056" x2="78490" y2="22037"/>
                          <a14:foregroundMark x1="79115" y1="23611" x2="82396" y2="23148"/>
                          <a14:foregroundMark x1="83177" y1="23704" x2="83177" y2="23704"/>
                          <a14:foregroundMark x1="47188" y1="23889" x2="46094" y2="33889"/>
                          <a14:foregroundMark x1="51615" y1="31667" x2="50156" y2="51111"/>
                          <a14:foregroundMark x1="48177" y1="42963" x2="59583" y2="35741"/>
                          <a14:foregroundMark x1="47292" y1="50185" x2="59635" y2="52778"/>
                          <a14:foregroundMark x1="56198" y1="34537" x2="82448" y2="39074"/>
                          <a14:foregroundMark x1="69740" y1="35185" x2="85156" y2="36204"/>
                          <a14:foregroundMark x1="61615" y1="29815" x2="69115" y2="27685"/>
                          <a14:foregroundMark x1="58854" y1="29630" x2="55885" y2="29630"/>
                          <a14:foregroundMark x1="75104" y1="29074" x2="81250" y2="29815"/>
                          <a14:foregroundMark x1="75365" y1="31481" x2="71719" y2="28148"/>
                          <a14:foregroundMark x1="84844" y1="28333" x2="83646" y2="28241"/>
                          <a14:foregroundMark x1="84792" y1="29815" x2="84792" y2="29815"/>
                          <a14:foregroundMark x1="57083" y1="42593" x2="79219" y2="39815"/>
                          <a14:foregroundMark x1="82865" y1="31759" x2="82865" y2="31759"/>
                          <a14:foregroundMark x1="55990" y1="45000" x2="73750" y2="52037"/>
                          <a14:foregroundMark x1="80781" y1="50926" x2="82969" y2="42037"/>
                          <a14:foregroundMark x1="69635" y1="46019" x2="83438" y2="46944"/>
                          <a14:foregroundMark x1="46250" y1="36852" x2="46250" y2="36852"/>
                          <a14:foregroundMark x1="45781" y1="37963" x2="45781" y2="37963"/>
                          <a14:foregroundMark x1="45417" y1="38704" x2="45417" y2="38704"/>
                          <a14:foregroundMark x1="45885" y1="37963" x2="45885" y2="37963"/>
                          <a14:foregroundMark x1="46198" y1="37593" x2="46198" y2="37593"/>
                          <a14:foregroundMark x1="46094" y1="37593" x2="45365" y2="38889"/>
                          <a14:foregroundMark x1="53177" y1="27315" x2="53177" y2="27315"/>
                          <a14:backgroundMark x1="46042" y1="38519" x2="46042" y2="38519"/>
                          <a14:backgroundMark x1="47135" y1="36574" x2="47135" y2="36574"/>
                          <a14:backgroundMark x1="46719" y1="36944" x2="46719" y2="36944"/>
                          <a14:backgroundMark x1="47292" y1="35833" x2="47292" y2="35833"/>
                          <a14:backgroundMark x1="46406" y1="37222" x2="46406" y2="37222"/>
                          <a14:backgroundMark x1="54844" y1="28796" x2="54844" y2="28796"/>
                          <a14:backgroundMark x1="54063" y1="27963" x2="54063" y2="27963"/>
                          <a14:backgroundMark x1="56615" y1="30741" x2="56615" y2="30741"/>
                          <a14:backgroundMark x1="81563" y1="29259" x2="81563" y2="29259"/>
                          <a14:backgroundMark x1="56042" y1="29722" x2="56042" y2="29722"/>
                        </a14:backgroundRemoval>
                      </a14:imgEffect>
                    </a14:imgLayer>
                  </a14:imgProps>
                </a:ext>
              </a:extLst>
            </a:blip>
            <a:srcRect l="45410" t="14290" r="23087" b="79109"/>
            <a:stretch/>
          </p:blipFill>
          <p:spPr>
            <a:xfrm>
              <a:off x="3735107" y="5833874"/>
              <a:ext cx="6575715" cy="780286"/>
            </a:xfrm>
            <a:prstGeom prst="rect">
              <a:avLst/>
            </a:prstGeom>
          </p:spPr>
        </p:pic>
        <p:pic>
          <p:nvPicPr>
            <p:cNvPr id="46" name="図 45">
              <a:extLst>
                <a:ext uri="{FF2B5EF4-FFF2-40B4-BE49-F238E27FC236}">
                  <a16:creationId xmlns:a16="http://schemas.microsoft.com/office/drawing/2014/main" id="{3D091BA4-8896-168E-7C8A-F23181DE88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389" b="58519" l="40521" r="85781">
                          <a14:foregroundMark x1="65260" y1="25926" x2="65260" y2="25926"/>
                          <a14:foregroundMark x1="65208" y1="25833" x2="65208" y2="25833"/>
                          <a14:foregroundMark x1="65833" y1="24815" x2="65833" y2="24815"/>
                          <a14:foregroundMark x1="66615" y1="24815" x2="66615" y2="24815"/>
                          <a14:foregroundMark x1="73438" y1="24907" x2="73438" y2="24907"/>
                          <a14:foregroundMark x1="71719" y1="26481" x2="71719" y2="26481"/>
                          <a14:foregroundMark x1="72604" y1="25648" x2="72604" y2="25648"/>
                          <a14:foregroundMark x1="76354" y1="26667" x2="76354" y2="26667"/>
                          <a14:foregroundMark x1="75313" y1="25648" x2="75313" y2="25648"/>
                          <a14:foregroundMark x1="84427" y1="26389" x2="84427" y2="26389"/>
                          <a14:foregroundMark x1="74531" y1="24722" x2="74531" y2="24722"/>
                          <a14:foregroundMark x1="58385" y1="28889" x2="58385" y2="28889"/>
                          <a14:foregroundMark x1="56406" y1="26852" x2="56406" y2="26852"/>
                          <a14:foregroundMark x1="45156" y1="38148" x2="45156" y2="38148"/>
                          <a14:foregroundMark x1="47396" y1="35185" x2="47396" y2="35185"/>
                          <a14:foregroundMark x1="47656" y1="34815" x2="47656" y2="34815"/>
                          <a14:foregroundMark x1="48177" y1="33889" x2="48177" y2="33889"/>
                          <a14:foregroundMark x1="51719" y1="28148" x2="51719" y2="28148"/>
                          <a14:foregroundMark x1="50625" y1="28704" x2="50625" y2="28704"/>
                          <a14:foregroundMark x1="52604" y1="27222" x2="52656" y2="27222"/>
                          <a14:foregroundMark x1="54219" y1="26481" x2="54219" y2="26481"/>
                          <a14:foregroundMark x1="57240" y1="27778" x2="57240" y2="27778"/>
                          <a14:foregroundMark x1="46615" y1="36204" x2="46615" y2="36204"/>
                          <a14:foregroundMark x1="49531" y1="30926" x2="49531" y2="30926"/>
                          <a14:foregroundMark x1="48646" y1="32778" x2="50156" y2="29630"/>
                          <a14:foregroundMark x1="51563" y1="28148" x2="50313" y2="29074"/>
                          <a14:foregroundMark x1="51927" y1="27963" x2="53177" y2="26481"/>
                          <a14:foregroundMark x1="41198" y1="24444" x2="41198" y2="24444"/>
                          <a14:foregroundMark x1="42448" y1="23056" x2="42448" y2="23056"/>
                          <a14:foregroundMark x1="47031" y1="20278" x2="52135" y2="17870"/>
                          <a14:foregroundMark x1="46094" y1="16019" x2="85104" y2="15093"/>
                          <a14:foregroundMark x1="46510" y1="13704" x2="84427" y2="13148"/>
                          <a14:foregroundMark x1="84792" y1="18889" x2="54896" y2="18704"/>
                          <a14:foregroundMark x1="47865" y1="23056" x2="78490" y2="22037"/>
                          <a14:foregroundMark x1="79115" y1="23611" x2="82396" y2="23148"/>
                          <a14:foregroundMark x1="83177" y1="23704" x2="83177" y2="23704"/>
                          <a14:foregroundMark x1="47188" y1="23889" x2="46094" y2="33889"/>
                          <a14:foregroundMark x1="51615" y1="31667" x2="50156" y2="51111"/>
                          <a14:foregroundMark x1="48177" y1="42963" x2="59583" y2="35741"/>
                          <a14:foregroundMark x1="47292" y1="50185" x2="59635" y2="52778"/>
                          <a14:foregroundMark x1="56198" y1="34537" x2="82448" y2="39074"/>
                          <a14:foregroundMark x1="69740" y1="35185" x2="85156" y2="36204"/>
                          <a14:foregroundMark x1="61615" y1="29815" x2="69115" y2="27685"/>
                          <a14:foregroundMark x1="58854" y1="29630" x2="55885" y2="29630"/>
                          <a14:foregroundMark x1="75104" y1="29074" x2="81250" y2="29815"/>
                          <a14:foregroundMark x1="75365" y1="31481" x2="71719" y2="28148"/>
                          <a14:foregroundMark x1="84844" y1="28333" x2="83646" y2="28241"/>
                          <a14:foregroundMark x1="84792" y1="29815" x2="84792" y2="29815"/>
                          <a14:foregroundMark x1="57083" y1="42593" x2="79219" y2="39815"/>
                          <a14:foregroundMark x1="82865" y1="31759" x2="82865" y2="31759"/>
                          <a14:foregroundMark x1="55990" y1="45000" x2="73750" y2="52037"/>
                          <a14:foregroundMark x1="80781" y1="50926" x2="82969" y2="42037"/>
                          <a14:foregroundMark x1="69635" y1="46019" x2="83438" y2="46944"/>
                          <a14:foregroundMark x1="46250" y1="36852" x2="46250" y2="36852"/>
                          <a14:foregroundMark x1="45781" y1="37963" x2="45781" y2="37963"/>
                          <a14:foregroundMark x1="45417" y1="38704" x2="45417" y2="38704"/>
                          <a14:foregroundMark x1="45885" y1="37963" x2="45885" y2="37963"/>
                          <a14:foregroundMark x1="46198" y1="37593" x2="46198" y2="37593"/>
                          <a14:foregroundMark x1="46094" y1="37593" x2="45365" y2="38889"/>
                          <a14:foregroundMark x1="53177" y1="27315" x2="53177" y2="27315"/>
                          <a14:backgroundMark x1="46042" y1="38519" x2="46042" y2="38519"/>
                          <a14:backgroundMark x1="47135" y1="36574" x2="47135" y2="36574"/>
                          <a14:backgroundMark x1="46719" y1="36944" x2="46719" y2="36944"/>
                          <a14:backgroundMark x1="47292" y1="35833" x2="47292" y2="35833"/>
                          <a14:backgroundMark x1="46406" y1="37222" x2="46406" y2="37222"/>
                          <a14:backgroundMark x1="54844" y1="28796" x2="54844" y2="28796"/>
                          <a14:backgroundMark x1="54063" y1="27963" x2="54063" y2="27963"/>
                          <a14:backgroundMark x1="56615" y1="30741" x2="56615" y2="30741"/>
                          <a14:backgroundMark x1="81563" y1="29259" x2="81563" y2="29259"/>
                          <a14:backgroundMark x1="56042" y1="29722" x2="56042" y2="29722"/>
                        </a14:backgroundRemoval>
                      </a14:imgEffect>
                    </a14:imgLayer>
                  </a14:imgProps>
                </a:ext>
              </a:extLst>
            </a:blip>
            <a:srcRect l="45410" t="14290" r="23087" b="76751"/>
            <a:stretch/>
          </p:blipFill>
          <p:spPr>
            <a:xfrm>
              <a:off x="3735106" y="4392114"/>
              <a:ext cx="6575715" cy="1059084"/>
            </a:xfrm>
            <a:prstGeom prst="rect">
              <a:avLst/>
            </a:prstGeom>
          </p:spPr>
        </p:pic>
      </p:grpSp>
      <p:graphicFrame>
        <p:nvGraphicFramePr>
          <p:cNvPr id="11" name="グラフ 10">
            <a:extLst>
              <a:ext uri="{FF2B5EF4-FFF2-40B4-BE49-F238E27FC236}">
                <a16:creationId xmlns:a16="http://schemas.microsoft.com/office/drawing/2014/main" id="{E945B708-6078-BC57-0F87-752660D7F8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4212779"/>
              </p:ext>
            </p:extLst>
          </p:nvPr>
        </p:nvGraphicFramePr>
        <p:xfrm>
          <a:off x="6210205" y="1839459"/>
          <a:ext cx="5048860" cy="3112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41AD1F6-ECB1-563C-D7B6-559A939B1D93}"/>
              </a:ext>
            </a:extLst>
          </p:cNvPr>
          <p:cNvSpPr txBox="1"/>
          <p:nvPr/>
        </p:nvSpPr>
        <p:spPr>
          <a:xfrm>
            <a:off x="5472323" y="5065569"/>
            <a:ext cx="6524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spcBef>
                <a:spcPts val="0"/>
              </a:spcBef>
              <a:buNone/>
            </a:pPr>
            <a:r>
              <a:rPr lang="en-US" altLang="ja-JP" sz="18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HRA Dueling DDQN</a:t>
            </a:r>
            <a:r>
              <a:rPr lang="ja-JP" altLang="en-US" sz="1800" b="1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のスコア推移</a:t>
            </a:r>
            <a:endParaRPr lang="en-US" altLang="ja-JP" sz="1800" b="1" dirty="0"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0860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creencast from 2023年03月23日 07時16分09秒">
            <a:hlinkClick r:id="" action="ppaction://media"/>
            <a:extLst>
              <a:ext uri="{FF2B5EF4-FFF2-40B4-BE49-F238E27FC236}">
                <a16:creationId xmlns:a16="http://schemas.microsoft.com/office/drawing/2014/main" id="{A77B17E5-6338-9117-9916-5877CB8AB1F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l="25084" t="17476" r="25167" b="20598"/>
          <a:stretch/>
        </p:blipFill>
        <p:spPr>
          <a:xfrm>
            <a:off x="147507" y="1763243"/>
            <a:ext cx="5773670" cy="4042536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D6AE587-F848-6E22-4DE2-11E95E4E6BCE}"/>
              </a:ext>
            </a:extLst>
          </p:cNvPr>
          <p:cNvSpPr txBox="1"/>
          <p:nvPr/>
        </p:nvSpPr>
        <p:spPr>
          <a:xfrm>
            <a:off x="46609" y="78689"/>
            <a:ext cx="644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結果</a:t>
            </a:r>
          </a:p>
        </p:txBody>
      </p:sp>
      <p:sp>
        <p:nvSpPr>
          <p:cNvPr id="34" name="タイトル 1">
            <a:extLst>
              <a:ext uri="{FF2B5EF4-FFF2-40B4-BE49-F238E27FC236}">
                <a16:creationId xmlns:a16="http://schemas.microsoft.com/office/drawing/2014/main" id="{8E95B193-C8DB-4165-27D4-236A0E59E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101"/>
            <a:ext cx="10515600" cy="1325563"/>
          </a:xfrm>
        </p:spPr>
        <p:txBody>
          <a:bodyPr/>
          <a:lstStyle/>
          <a:p>
            <a:r>
              <a:rPr lang="ja-JP" altLang="en-US" dirty="0"/>
              <a:t>デモ動画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75B7DEE-4457-648A-FCBD-AB6986057F9A}"/>
              </a:ext>
            </a:extLst>
          </p:cNvPr>
          <p:cNvSpPr txBox="1"/>
          <p:nvPr/>
        </p:nvSpPr>
        <p:spPr>
          <a:xfrm>
            <a:off x="5749157" y="2190188"/>
            <a:ext cx="67578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/>
              <a:t>・元論文のデモ動画と比べると迎撃がメイン</a:t>
            </a:r>
            <a:endParaRPr lang="en-US" altLang="ja-JP" sz="2400" b="1" dirty="0"/>
          </a:p>
          <a:p>
            <a:r>
              <a:rPr lang="ja-JP" altLang="en-US" sz="2400" b="1" dirty="0"/>
              <a:t>　となる動きになっている　　　</a:t>
            </a:r>
            <a:endParaRPr lang="en-US" altLang="ja-JP" sz="2400" b="1" dirty="0"/>
          </a:p>
          <a:p>
            <a:r>
              <a:rPr lang="ja-JP" altLang="en-US" sz="2400" b="1" dirty="0"/>
              <a:t>　　</a:t>
            </a:r>
            <a:r>
              <a:rPr lang="en-US" altLang="ja-JP" sz="1600" dirty="0"/>
              <a:t>http://www.ice.ci.ritsumei.ac.jp/~ruck/HRA-cig2018.htm</a:t>
            </a:r>
            <a:endParaRPr lang="ja-JP" altLang="en-US" sz="1600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416BAC8-BB4D-3382-BF2E-64852079B870}"/>
              </a:ext>
            </a:extLst>
          </p:cNvPr>
          <p:cNvSpPr/>
          <p:nvPr/>
        </p:nvSpPr>
        <p:spPr>
          <a:xfrm>
            <a:off x="629920" y="6129470"/>
            <a:ext cx="4917440" cy="6528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C84AF90-78A7-DFF4-5FA2-F3F80F4DED62}"/>
              </a:ext>
            </a:extLst>
          </p:cNvPr>
          <p:cNvSpPr txBox="1"/>
          <p:nvPr/>
        </p:nvSpPr>
        <p:spPr>
          <a:xfrm>
            <a:off x="5749157" y="3718536"/>
            <a:ext cx="67578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/>
              <a:t>・少量のダメージだとスコアの値が大きく</a:t>
            </a:r>
            <a:endParaRPr lang="en-US" altLang="ja-JP" sz="2400" b="1" dirty="0"/>
          </a:p>
          <a:p>
            <a:r>
              <a:rPr lang="ja-JP" altLang="en-US" sz="2400" b="1" dirty="0"/>
              <a:t>　なりやすいためスコアの上昇につながった</a:t>
            </a:r>
            <a:endParaRPr lang="en-US" altLang="ja-JP" sz="2400" b="1" dirty="0"/>
          </a:p>
          <a:p>
            <a:r>
              <a:rPr lang="ja-JP" altLang="en-US" sz="2400" b="1" dirty="0"/>
              <a:t>　と考えられる</a:t>
            </a:r>
            <a:endParaRPr lang="en-US" altLang="ja-JP" sz="2400" b="1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B05293C-4B5F-7841-832D-C44E0976FA2C}"/>
              </a:ext>
            </a:extLst>
          </p:cNvPr>
          <p:cNvSpPr txBox="1"/>
          <p:nvPr/>
        </p:nvSpPr>
        <p:spPr>
          <a:xfrm>
            <a:off x="750438" y="6269278"/>
            <a:ext cx="5222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66FF33"/>
                </a:solidFill>
              </a:rPr>
              <a:t>P1</a:t>
            </a:r>
            <a:r>
              <a:rPr lang="en-US" altLang="ja-JP" sz="2400" b="1" dirty="0"/>
              <a:t>:</a:t>
            </a:r>
            <a:r>
              <a:rPr lang="ja-JP" altLang="en-US" sz="2400" b="1" dirty="0"/>
              <a:t>今回作成した</a:t>
            </a:r>
            <a:r>
              <a:rPr lang="en-US" altLang="ja-JP" sz="2400" b="1" dirty="0"/>
              <a:t>AI  </a:t>
            </a:r>
            <a:r>
              <a:rPr lang="en-US" altLang="ja-JP" sz="2400" b="1" dirty="0">
                <a:solidFill>
                  <a:srgbClr val="FFC000"/>
                </a:solidFill>
              </a:rPr>
              <a:t>P2</a:t>
            </a:r>
            <a:r>
              <a:rPr lang="en-US" altLang="ja-JP" sz="2400" b="1" dirty="0"/>
              <a:t>:Machete</a:t>
            </a:r>
            <a:endParaRPr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サブタイトル 2">
                <a:extLst>
                  <a:ext uri="{FF2B5EF4-FFF2-40B4-BE49-F238E27FC236}">
                    <a16:creationId xmlns:a16="http://schemas.microsoft.com/office/drawing/2014/main" id="{BC660735-9E4D-B669-099B-A0FD15E32D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3196" y="4852660"/>
                <a:ext cx="5773670" cy="18362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18288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2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20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18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80000"/>
                  <a:buFont typeface="Corbel" pitchFamily="34" charset="0"/>
                  <a:buChar char="•"/>
                  <a:defRPr kumimoji="1"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" indent="0">
                  <a:spcBef>
                    <a:spcPts val="0"/>
                  </a:spcBef>
                  <a:buNone/>
                </a:pPr>
                <a:endParaRPr lang="en-US" altLang="ja-JP" sz="32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游ゴシック" panose="020B0400000000000000" pitchFamily="50" charset="-128"/>
                </a:endParaRPr>
              </a:p>
              <a:p>
                <a:pPr marL="4572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游ゴシック" panose="020B0400000000000000" pitchFamily="50" charset="-128"/>
                        </a:rPr>
                        <m:t>𝒔𝒄𝒐𝒓𝒆</m:t>
                      </m:r>
                      <m:r>
                        <a:rPr lang="en-US" altLang="ja-JP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游ゴシック" panose="020B0400000000000000" pitchFamily="50" charset="-128"/>
                        </a:rPr>
                        <m:t>=</m:t>
                      </m:r>
                      <m:f>
                        <m:fPr>
                          <m:ctrlPr>
                            <a:rPr lang="en-US" altLang="ja-JP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游ゴシック" panose="020B0400000000000000" pitchFamily="50" charset="-12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游ゴシック" panose="020B0400000000000000" pitchFamily="50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游ゴシック" panose="020B0400000000000000" pitchFamily="50" charset="-128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游ゴシック" panose="020B0400000000000000" pitchFamily="50" charset="-128"/>
                                </a:rPr>
                                <m:t>𝒐𝒑𝒑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游ゴシック" panose="020B0400000000000000" pitchFamily="50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游ゴシック" panose="020B0400000000000000" pitchFamily="50" charset="-128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游ゴシック" panose="020B0400000000000000" pitchFamily="50" charset="-128"/>
                                </a:rPr>
                                <m:t>𝒔𝒆𝒍𝒇</m:t>
                              </m:r>
                            </m:sub>
                          </m:sSub>
                          <m:r>
                            <a:rPr lang="en-US" altLang="ja-JP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游ゴシック" panose="020B0400000000000000" pitchFamily="50" charset="-128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游ゴシック" panose="020B0400000000000000" pitchFamily="50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游ゴシック" panose="020B0400000000000000" pitchFamily="50" charset="-128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altLang="ja-JP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游ゴシック" panose="020B0400000000000000" pitchFamily="50" charset="-128"/>
                                </a:rPr>
                                <m:t>𝒐𝒑𝒑</m:t>
                              </m:r>
                            </m:sub>
                          </m:sSub>
                        </m:den>
                      </m:f>
                      <m:r>
                        <a:rPr lang="en-US" altLang="ja-JP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游ゴシック" panose="020B0400000000000000" pitchFamily="50" charset="-128"/>
                        </a:rPr>
                        <m:t>×</m:t>
                      </m:r>
                      <m:r>
                        <a:rPr lang="en-US" altLang="ja-JP" sz="3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游ゴシック" panose="020B0400000000000000" pitchFamily="50" charset="-128"/>
                        </a:rPr>
                        <m:t>𝟏𝟎𝟎𝟎</m:t>
                      </m:r>
                    </m:oMath>
                  </m:oMathPara>
                </a14:m>
                <a:endParaRPr lang="en-US" altLang="ja-JP" sz="3200" b="1" dirty="0">
                  <a:solidFill>
                    <a:schemeClr val="tx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40" name="サブタイトル 2">
                <a:extLst>
                  <a:ext uri="{FF2B5EF4-FFF2-40B4-BE49-F238E27FC236}">
                    <a16:creationId xmlns:a16="http://schemas.microsoft.com/office/drawing/2014/main" id="{BC660735-9E4D-B669-099B-A0FD15E32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196" y="4852660"/>
                <a:ext cx="5773670" cy="18362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8204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48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1F40A0-2119-CEAD-17DB-C1D0784E5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今後の展望</a:t>
            </a:r>
          </a:p>
        </p:txBody>
      </p:sp>
    </p:spTree>
    <p:extLst>
      <p:ext uri="{BB962C8B-B14F-4D97-AF65-F5344CB8AC3E}">
        <p14:creationId xmlns:p14="http://schemas.microsoft.com/office/powerpoint/2010/main" val="2751767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FB7CE3-53BF-0FEE-CAE9-325E8CA5C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468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今後の展望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06718B-C6E3-2122-B6BE-F79147658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1" y="1710215"/>
            <a:ext cx="10515600" cy="526958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・他の対戦相手にも同様の強さを発揮するのかの検証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269E0F4-F513-B8B8-F820-64FF09027663}"/>
              </a:ext>
            </a:extLst>
          </p:cNvPr>
          <p:cNvSpPr txBox="1"/>
          <p:nvPr/>
        </p:nvSpPr>
        <p:spPr>
          <a:xfrm>
            <a:off x="46609" y="78689"/>
            <a:ext cx="644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今後の展望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F653303-E56D-425E-5832-2C957EBAA855}"/>
              </a:ext>
            </a:extLst>
          </p:cNvPr>
          <p:cNvSpPr txBox="1">
            <a:spLocks/>
          </p:cNvSpPr>
          <p:nvPr/>
        </p:nvSpPr>
        <p:spPr>
          <a:xfrm>
            <a:off x="261151" y="2617216"/>
            <a:ext cx="10515600" cy="526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・ヘッドの増加による性能向上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F2423866-10AD-7EFE-7217-5EE1C3F7672D}"/>
              </a:ext>
            </a:extLst>
          </p:cNvPr>
          <p:cNvSpPr txBox="1">
            <a:spLocks/>
          </p:cNvSpPr>
          <p:nvPr/>
        </p:nvSpPr>
        <p:spPr>
          <a:xfrm>
            <a:off x="261151" y="3524217"/>
            <a:ext cx="10515600" cy="526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・</a:t>
            </a:r>
            <a:r>
              <a:rPr lang="en-US" altLang="ja-JP" dirty="0"/>
              <a:t>Dueling DDQN</a:t>
            </a:r>
            <a:r>
              <a:rPr lang="ja-JP" altLang="en-US" dirty="0"/>
              <a:t>以外のアルゴリズムの適用</a:t>
            </a:r>
          </a:p>
        </p:txBody>
      </p:sp>
    </p:spTree>
    <p:extLst>
      <p:ext uri="{BB962C8B-B14F-4D97-AF65-F5344CB8AC3E}">
        <p14:creationId xmlns:p14="http://schemas.microsoft.com/office/powerpoint/2010/main" val="2946329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1F40A0-2119-CEAD-17DB-C1D0784E5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2613052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DDCD59-82D0-8AA2-5B04-57B2B1FF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参考文献・引用元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286531-C557-2EC6-7765-365A020B5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3784"/>
            <a:ext cx="12192000" cy="53342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JP" sz="1400" dirty="0"/>
              <a:t>[1]</a:t>
            </a:r>
            <a:r>
              <a:rPr lang="ja-JP" altLang="en-US" sz="1400" dirty="0"/>
              <a:t>＊ドット </a:t>
            </a:r>
            <a:r>
              <a:rPr lang="en-US" altLang="ja-JP" sz="1400" dirty="0"/>
              <a:t>PNG</a:t>
            </a:r>
            <a:r>
              <a:rPr lang="ja-JP" altLang="en-US" sz="1400" dirty="0"/>
              <a:t>素材は</a:t>
            </a:r>
            <a:r>
              <a:rPr lang="en-US" altLang="ja-JP" sz="1400" dirty="0"/>
              <a:t>58pic</a:t>
            </a:r>
            <a:r>
              <a:rPr lang="ja-JP" altLang="en-US" sz="1400" dirty="0"/>
              <a:t>によって設計されます </a:t>
            </a:r>
            <a:endParaRPr lang="en-US" altLang="ja-JP" sz="1400" dirty="0"/>
          </a:p>
          <a:p>
            <a:pPr marL="0" indent="0">
              <a:buNone/>
            </a:pPr>
            <a:r>
              <a:rPr lang="en-US" altLang="ja-JP" sz="1400" dirty="0"/>
              <a:t>      </a:t>
            </a:r>
            <a:r>
              <a:rPr lang="en-US" altLang="ja-JP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https://ja.pngtree.com/freepng/pac-man_7389760.html?sol=downref&amp;id=bef</a:t>
            </a: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r>
              <a:rPr lang="en-US" altLang="ja-JP" sz="1400" dirty="0"/>
              <a:t>[2] </a:t>
            </a:r>
            <a:r>
              <a:rPr lang="en-US" altLang="ja-JP" sz="1400" i="0" dirty="0">
                <a:solidFill>
                  <a:srgbClr val="222222"/>
                </a:solidFill>
                <a:effectLst/>
              </a:rPr>
              <a:t>Patel, </a:t>
            </a:r>
            <a:r>
              <a:rPr lang="en-US" altLang="ja-JP" sz="1400" i="0" dirty="0" err="1">
                <a:solidFill>
                  <a:srgbClr val="222222"/>
                </a:solidFill>
                <a:effectLst/>
              </a:rPr>
              <a:t>Devdhar</a:t>
            </a:r>
            <a:r>
              <a:rPr lang="en-US" altLang="ja-JP" sz="1400" i="0" dirty="0">
                <a:solidFill>
                  <a:srgbClr val="222222"/>
                </a:solidFill>
                <a:effectLst/>
              </a:rPr>
              <a:t>, et al. “Improved robustness of reinforcement learning policies upon conversion to spiking neuronal</a:t>
            </a:r>
            <a:r>
              <a:rPr lang="ja-JP" altLang="en-US" sz="1400" i="0" dirty="0">
                <a:solidFill>
                  <a:srgbClr val="222222"/>
                </a:solidFill>
                <a:effectLst/>
              </a:rPr>
              <a:t>　</a:t>
            </a:r>
            <a:r>
              <a:rPr lang="en-US" altLang="ja-JP" sz="1400" i="0" dirty="0">
                <a:solidFill>
                  <a:srgbClr val="222222"/>
                </a:solidFill>
                <a:effectLst/>
              </a:rPr>
              <a:t> </a:t>
            </a:r>
            <a:r>
              <a:rPr lang="ja-JP" altLang="en-US" sz="1400" i="0" dirty="0">
                <a:solidFill>
                  <a:srgbClr val="222222"/>
                </a:solidFill>
                <a:effectLst/>
              </a:rPr>
              <a:t>　　</a:t>
            </a:r>
            <a:endParaRPr lang="en-US" altLang="ja-JP" sz="1400" i="0" dirty="0">
              <a:solidFill>
                <a:srgbClr val="222222"/>
              </a:solidFill>
              <a:effectLst/>
            </a:endParaRPr>
          </a:p>
          <a:p>
            <a:pPr marL="0" indent="0">
              <a:buNone/>
            </a:pPr>
            <a:r>
              <a:rPr lang="ja-JP" altLang="en-US" sz="1400" dirty="0">
                <a:solidFill>
                  <a:srgbClr val="222222"/>
                </a:solidFill>
              </a:rPr>
              <a:t>　  </a:t>
            </a:r>
            <a:r>
              <a:rPr lang="en-US" altLang="ja-JP" sz="1400" i="0" dirty="0">
                <a:solidFill>
                  <a:srgbClr val="222222"/>
                </a:solidFill>
                <a:effectLst/>
              </a:rPr>
              <a:t>network platforms applied to Atari Breakout game." </a:t>
            </a:r>
            <a:r>
              <a:rPr lang="en-US" altLang="ja-JP" sz="1400" i="1" dirty="0">
                <a:solidFill>
                  <a:srgbClr val="222222"/>
                </a:solidFill>
                <a:effectLst/>
              </a:rPr>
              <a:t>Neural Networks</a:t>
            </a:r>
            <a:r>
              <a:rPr lang="en-US" altLang="ja-JP" sz="1400" i="0" dirty="0">
                <a:solidFill>
                  <a:srgbClr val="222222"/>
                </a:solidFill>
                <a:effectLst/>
              </a:rPr>
              <a:t> 120 (2019): 108-115.</a:t>
            </a:r>
          </a:p>
          <a:p>
            <a:pPr marL="0" indent="0">
              <a:buNone/>
            </a:pPr>
            <a:endParaRPr lang="en-US" altLang="ja-JP" sz="1400" i="0" dirty="0">
              <a:solidFill>
                <a:srgbClr val="222222"/>
              </a:solidFill>
              <a:effectLst/>
            </a:endParaRPr>
          </a:p>
          <a:p>
            <a:pPr marL="0" indent="0">
              <a:buNone/>
            </a:pPr>
            <a:r>
              <a:rPr lang="en-US" altLang="ja-JP" sz="1400" dirty="0">
                <a:solidFill>
                  <a:srgbClr val="222222"/>
                </a:solidFill>
              </a:rPr>
              <a:t>[3] </a:t>
            </a:r>
            <a:r>
              <a:rPr lang="ja-JP" altLang="en-US" sz="1400" i="0" dirty="0">
                <a:solidFill>
                  <a:srgbClr val="222222"/>
                </a:solidFill>
                <a:effectLst/>
              </a:rPr>
              <a:t>野村直也</a:t>
            </a:r>
            <a:r>
              <a:rPr lang="en-US" altLang="ja-JP" sz="1400" i="0" dirty="0">
                <a:solidFill>
                  <a:srgbClr val="222222"/>
                </a:solidFill>
                <a:effectLst/>
              </a:rPr>
              <a:t>, and </a:t>
            </a:r>
            <a:r>
              <a:rPr lang="ja-JP" altLang="en-US" sz="1400" i="0" dirty="0">
                <a:solidFill>
                  <a:srgbClr val="222222"/>
                </a:solidFill>
                <a:effectLst/>
              </a:rPr>
              <a:t>橋本剛</a:t>
            </a:r>
            <a:r>
              <a:rPr lang="en-US" altLang="ja-JP" sz="1400" i="0" dirty="0">
                <a:solidFill>
                  <a:srgbClr val="222222"/>
                </a:solidFill>
                <a:effectLst/>
              </a:rPr>
              <a:t>. "</a:t>
            </a:r>
            <a:r>
              <a:rPr lang="ja-JP" altLang="en-US" sz="1400" i="0" dirty="0">
                <a:solidFill>
                  <a:srgbClr val="222222"/>
                </a:solidFill>
                <a:effectLst/>
              </a:rPr>
              <a:t>弾幕シューティングゲームを対象とした汎用的学習法</a:t>
            </a:r>
            <a:r>
              <a:rPr lang="en-US" altLang="ja-JP" sz="1400" i="0" dirty="0">
                <a:solidFill>
                  <a:srgbClr val="222222"/>
                </a:solidFill>
                <a:effectLst/>
              </a:rPr>
              <a:t>." </a:t>
            </a:r>
            <a:r>
              <a:rPr lang="ja-JP" altLang="en-US" sz="1400" i="1" dirty="0">
                <a:solidFill>
                  <a:srgbClr val="222222"/>
                </a:solidFill>
                <a:effectLst/>
              </a:rPr>
              <a:t>研究報告ゲーム情報学 </a:t>
            </a:r>
            <a:r>
              <a:rPr lang="en-US" altLang="ja-JP" sz="1400" i="1" dirty="0">
                <a:solidFill>
                  <a:srgbClr val="222222"/>
                </a:solidFill>
                <a:effectLst/>
              </a:rPr>
              <a:t>(GI)</a:t>
            </a:r>
            <a:r>
              <a:rPr lang="ja-JP" altLang="en-US" sz="1400" i="0" dirty="0">
                <a:solidFill>
                  <a:srgbClr val="222222"/>
                </a:solidFill>
                <a:effectLst/>
              </a:rPr>
              <a:t> </a:t>
            </a:r>
            <a:r>
              <a:rPr lang="en-US" altLang="ja-JP" sz="1400" i="0" dirty="0">
                <a:solidFill>
                  <a:srgbClr val="222222"/>
                </a:solidFill>
                <a:effectLst/>
              </a:rPr>
              <a:t>2018.4 (2018): 1-7.</a:t>
            </a:r>
          </a:p>
          <a:p>
            <a:pPr marL="0" indent="0">
              <a:buNone/>
            </a:pPr>
            <a:endParaRPr lang="en-US" altLang="ja-JP" sz="1400" i="0" dirty="0">
              <a:solidFill>
                <a:srgbClr val="222222"/>
              </a:solidFill>
              <a:effectLst/>
            </a:endParaRPr>
          </a:p>
          <a:p>
            <a:pPr marL="0" indent="0">
              <a:buNone/>
            </a:pPr>
            <a:r>
              <a:rPr lang="en-US" altLang="ja-JP" sz="1400" dirty="0">
                <a:solidFill>
                  <a:srgbClr val="222222"/>
                </a:solidFill>
              </a:rPr>
              <a:t>[4]</a:t>
            </a:r>
            <a:r>
              <a:rPr lang="en-US" altLang="ja-JP" sz="1400" dirty="0" err="1">
                <a:solidFill>
                  <a:schemeClr val="tx1"/>
                </a:solidFill>
              </a:rPr>
              <a:t>H.Van</a:t>
            </a:r>
            <a:r>
              <a:rPr lang="en-US" altLang="ja-JP" sz="1400" dirty="0">
                <a:solidFill>
                  <a:schemeClr val="tx1"/>
                </a:solidFill>
              </a:rPr>
              <a:t> </a:t>
            </a:r>
            <a:r>
              <a:rPr lang="en-US" altLang="ja-JP" sz="1400" dirty="0" err="1">
                <a:solidFill>
                  <a:schemeClr val="tx1"/>
                </a:solidFill>
              </a:rPr>
              <a:t>Seijen</a:t>
            </a:r>
            <a:r>
              <a:rPr lang="en-US" altLang="ja-JP" sz="1400" dirty="0">
                <a:solidFill>
                  <a:schemeClr val="tx1"/>
                </a:solidFill>
              </a:rPr>
              <a:t>, </a:t>
            </a:r>
            <a:r>
              <a:rPr lang="en-US" altLang="ja-JP" sz="1400" dirty="0" err="1">
                <a:solidFill>
                  <a:schemeClr val="tx1"/>
                </a:solidFill>
              </a:rPr>
              <a:t>M.Fatemi</a:t>
            </a:r>
            <a:r>
              <a:rPr lang="en-US" altLang="ja-JP" sz="1400" dirty="0">
                <a:solidFill>
                  <a:schemeClr val="tx1"/>
                </a:solidFill>
              </a:rPr>
              <a:t>, </a:t>
            </a:r>
            <a:r>
              <a:rPr lang="en-US" altLang="ja-JP" sz="1400" dirty="0" err="1">
                <a:solidFill>
                  <a:schemeClr val="tx1"/>
                </a:solidFill>
              </a:rPr>
              <a:t>J.Romoff</a:t>
            </a:r>
            <a:r>
              <a:rPr lang="en-US" altLang="ja-JP" sz="1400" dirty="0">
                <a:solidFill>
                  <a:schemeClr val="tx1"/>
                </a:solidFill>
              </a:rPr>
              <a:t>, </a:t>
            </a:r>
            <a:r>
              <a:rPr lang="en-US" altLang="ja-JP" sz="1400" dirty="0" err="1">
                <a:solidFill>
                  <a:schemeClr val="tx1"/>
                </a:solidFill>
              </a:rPr>
              <a:t>R.Laroche</a:t>
            </a:r>
            <a:r>
              <a:rPr lang="en-US" altLang="ja-JP" sz="1400" dirty="0">
                <a:solidFill>
                  <a:schemeClr val="tx1"/>
                </a:solidFill>
              </a:rPr>
              <a:t>, </a:t>
            </a:r>
            <a:r>
              <a:rPr lang="en-US" altLang="ja-JP" sz="1400" dirty="0" err="1">
                <a:solidFill>
                  <a:schemeClr val="tx1"/>
                </a:solidFill>
              </a:rPr>
              <a:t>T.Barnes</a:t>
            </a:r>
            <a:r>
              <a:rPr lang="en-US" altLang="ja-JP" sz="1400" dirty="0">
                <a:solidFill>
                  <a:schemeClr val="tx1"/>
                </a:solidFill>
              </a:rPr>
              <a:t>, and </a:t>
            </a:r>
            <a:r>
              <a:rPr lang="en-US" altLang="ja-JP" sz="1400" dirty="0" err="1">
                <a:solidFill>
                  <a:schemeClr val="tx1"/>
                </a:solidFill>
              </a:rPr>
              <a:t>J.Tsang,“Hybrid</a:t>
            </a:r>
            <a:r>
              <a:rPr lang="en-US" altLang="ja-JP" sz="1400" dirty="0">
                <a:solidFill>
                  <a:schemeClr val="tx1"/>
                </a:solidFill>
              </a:rPr>
              <a:t> reward architecture for reinforcement </a:t>
            </a:r>
            <a:r>
              <a:rPr lang="ja-JP" altLang="en-US" sz="1400" dirty="0">
                <a:solidFill>
                  <a:schemeClr val="tx1"/>
                </a:solidFill>
              </a:rPr>
              <a:t>　　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1400" dirty="0"/>
              <a:t>　  </a:t>
            </a:r>
            <a:r>
              <a:rPr lang="en-US" altLang="ja-JP" sz="1400" dirty="0">
                <a:solidFill>
                  <a:schemeClr val="tx1"/>
                </a:solidFill>
              </a:rPr>
              <a:t>learning, ”in </a:t>
            </a:r>
            <a:r>
              <a:rPr lang="en-US" altLang="ja-JP" sz="1400" dirty="0" err="1">
                <a:solidFill>
                  <a:schemeClr val="tx1"/>
                </a:solidFill>
              </a:rPr>
              <a:t>Proc.Advances</a:t>
            </a:r>
            <a:r>
              <a:rPr lang="en-US" altLang="ja-JP" sz="1400" dirty="0">
                <a:solidFill>
                  <a:schemeClr val="tx1"/>
                </a:solidFill>
              </a:rPr>
              <a:t> in Neural Information Processing Systems.2017.pp.5392- 5402.</a:t>
            </a:r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r>
              <a:rPr lang="en-US" altLang="ja-JP" sz="1400" dirty="0">
                <a:solidFill>
                  <a:srgbClr val="222222"/>
                </a:solidFill>
              </a:rPr>
              <a:t>[5] </a:t>
            </a:r>
            <a:r>
              <a:rPr lang="en-US" altLang="ja-JP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http://www.ice.ci.ritsumei.ac.jp/~ftgaic/index-2.html</a:t>
            </a: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r>
              <a:rPr lang="en-US" altLang="ja-JP" sz="1400" dirty="0"/>
              <a:t>[6]</a:t>
            </a:r>
          </a:p>
          <a:p>
            <a:pPr marL="0" indent="0">
              <a:buNone/>
            </a:pPr>
            <a:r>
              <a:rPr lang="en-US" altLang="ja-JP" sz="1400" i="0" dirty="0">
                <a:solidFill>
                  <a:srgbClr val="333333"/>
                </a:solidFill>
                <a:effectLst/>
              </a:rPr>
              <a:t>Y. Takano, W. Ouyang, S. Ito, T. Harada and R. </a:t>
            </a:r>
            <a:r>
              <a:rPr lang="en-US" altLang="ja-JP" sz="1400" i="0" dirty="0" err="1">
                <a:solidFill>
                  <a:srgbClr val="333333"/>
                </a:solidFill>
                <a:effectLst/>
              </a:rPr>
              <a:t>Thawonmas</a:t>
            </a:r>
            <a:r>
              <a:rPr lang="en-US" altLang="ja-JP" sz="1400" i="0" dirty="0">
                <a:solidFill>
                  <a:srgbClr val="333333"/>
                </a:solidFill>
                <a:effectLst/>
              </a:rPr>
              <a:t>, "Applying Hybrid Reward Architecture to a Fighting Game AI," </a:t>
            </a:r>
            <a:r>
              <a:rPr lang="en-US" altLang="ja-JP" sz="1400" i="1" dirty="0">
                <a:solidFill>
                  <a:srgbClr val="333333"/>
                </a:solidFill>
                <a:effectLst/>
              </a:rPr>
              <a:t>2018 IEEE Conference on Computational Intelligence and Games (CIG)</a:t>
            </a:r>
            <a:r>
              <a:rPr lang="en-US" altLang="ja-JP" sz="1400" i="0" dirty="0">
                <a:solidFill>
                  <a:srgbClr val="333333"/>
                </a:solidFill>
                <a:effectLst/>
              </a:rPr>
              <a:t>, Maastricht, Netherlands, 2018, pp. 1-4, </a:t>
            </a:r>
            <a:r>
              <a:rPr lang="en-US" altLang="ja-JP" sz="1400" i="0" dirty="0" err="1">
                <a:solidFill>
                  <a:srgbClr val="333333"/>
                </a:solidFill>
                <a:effectLst/>
              </a:rPr>
              <a:t>doi</a:t>
            </a:r>
            <a:r>
              <a:rPr lang="en-US" altLang="ja-JP" sz="1400" i="0" dirty="0">
                <a:solidFill>
                  <a:srgbClr val="333333"/>
                </a:solidFill>
                <a:effectLst/>
              </a:rPr>
              <a:t>: 10.1109/CIG.2018.8490437.</a:t>
            </a:r>
            <a:endParaRPr lang="ja-JP" altLang="en-US" sz="1400" dirty="0"/>
          </a:p>
          <a:p>
            <a:pPr marL="0" indent="0">
              <a:buNone/>
            </a:pPr>
            <a:endParaRPr lang="ja-JP" altLang="en-US" sz="1400" dirty="0"/>
          </a:p>
          <a:p>
            <a:pPr marL="0" indent="0">
              <a:buNone/>
            </a:pP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28651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77BB80-98A5-1636-5BB0-F6E007E1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90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研究対象のゲーム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DF1FD87-F1C6-F3F7-9C9B-6C84C4B8F14D}"/>
              </a:ext>
            </a:extLst>
          </p:cNvPr>
          <p:cNvSpPr txBox="1"/>
          <p:nvPr/>
        </p:nvSpPr>
        <p:spPr>
          <a:xfrm>
            <a:off x="208034" y="5613135"/>
            <a:ext cx="11603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/>
              <a:t>実世界への強化学習適用へ向け</a:t>
            </a:r>
            <a:endParaRPr lang="en-US" altLang="ja-JP" sz="3600" b="1" dirty="0"/>
          </a:p>
          <a:p>
            <a:pPr algn="ctr"/>
            <a:r>
              <a:rPr kumimoji="1" lang="ja-JP" altLang="en-US" sz="3600" b="1" dirty="0"/>
              <a:t>より複雑なゲームを</a:t>
            </a:r>
            <a:r>
              <a:rPr lang="en-US" altLang="ja-JP" sz="3600" b="1" dirty="0"/>
              <a:t>AI</a:t>
            </a:r>
            <a:r>
              <a:rPr lang="ja-JP" altLang="en-US" sz="3600" b="1" dirty="0"/>
              <a:t>の</a:t>
            </a:r>
            <a:r>
              <a:rPr kumimoji="1" lang="ja-JP" altLang="en-US" sz="3600" b="1" dirty="0"/>
              <a:t>研究対象として扱うように</a:t>
            </a:r>
            <a:endParaRPr kumimoji="1" lang="en-US" altLang="ja-JP" sz="3600" b="1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815E72A-C998-A7BD-93AD-DA05E6915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7" y="1463172"/>
            <a:ext cx="2234066" cy="223406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42EFFE8-3C66-D60E-464E-43CBBC4757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11" t="24978" r="44361" b="29558"/>
          <a:stretch/>
        </p:blipFill>
        <p:spPr>
          <a:xfrm>
            <a:off x="2414727" y="2942571"/>
            <a:ext cx="1704513" cy="2053939"/>
          </a:xfrm>
          <a:prstGeom prst="rect">
            <a:avLst/>
          </a:prstGeom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4FA8E85A-4E59-E437-1B94-33337B13A497}"/>
              </a:ext>
            </a:extLst>
          </p:cNvPr>
          <p:cNvSpPr/>
          <p:nvPr/>
        </p:nvSpPr>
        <p:spPr>
          <a:xfrm>
            <a:off x="4778897" y="2663501"/>
            <a:ext cx="1944210" cy="1117033"/>
          </a:xfrm>
          <a:prstGeom prst="rightArrow">
            <a:avLst/>
          </a:prstGeom>
          <a:solidFill>
            <a:srgbClr val="66CC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字幕 2">
            <a:extLst>
              <a:ext uri="{FF2B5EF4-FFF2-40B4-BE49-F238E27FC236}">
                <a16:creationId xmlns:a16="http://schemas.microsoft.com/office/drawing/2014/main" id="{CBD17057-C781-7BC2-76E0-6F81D867DDDD}"/>
              </a:ext>
            </a:extLst>
          </p:cNvPr>
          <p:cNvSpPr txBox="1">
            <a:spLocks/>
          </p:cNvSpPr>
          <p:nvPr/>
        </p:nvSpPr>
        <p:spPr>
          <a:xfrm>
            <a:off x="650239" y="3322064"/>
            <a:ext cx="1556339" cy="518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900" dirty="0"/>
              <a:t>Packman</a:t>
            </a:r>
          </a:p>
          <a:p>
            <a:r>
              <a:rPr lang="ja-JP" altLang="en-US" sz="1100" b="0" dirty="0"/>
              <a:t>（</a:t>
            </a:r>
            <a:r>
              <a:rPr lang="en-US" altLang="ja-JP" sz="1100" b="0" dirty="0"/>
              <a:t>[1]</a:t>
            </a:r>
            <a:r>
              <a:rPr lang="ja-JP" altLang="en-US" sz="1100" b="0" dirty="0"/>
              <a:t>より引用）</a:t>
            </a:r>
          </a:p>
        </p:txBody>
      </p:sp>
      <p:sp>
        <p:nvSpPr>
          <p:cNvPr id="13" name="字幕 2">
            <a:extLst>
              <a:ext uri="{FF2B5EF4-FFF2-40B4-BE49-F238E27FC236}">
                <a16:creationId xmlns:a16="http://schemas.microsoft.com/office/drawing/2014/main" id="{EF7EC391-14A7-5FC9-5413-47A70F1BA9B5}"/>
              </a:ext>
            </a:extLst>
          </p:cNvPr>
          <p:cNvSpPr txBox="1">
            <a:spLocks/>
          </p:cNvSpPr>
          <p:nvPr/>
        </p:nvSpPr>
        <p:spPr>
          <a:xfrm>
            <a:off x="2500318" y="5019653"/>
            <a:ext cx="1618922" cy="510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100" dirty="0"/>
              <a:t>breakout</a:t>
            </a:r>
          </a:p>
          <a:p>
            <a:r>
              <a:rPr lang="ja-JP" altLang="en-US" sz="1100" b="0" dirty="0"/>
              <a:t>（</a:t>
            </a:r>
            <a:r>
              <a:rPr lang="en-US" altLang="ja-JP" sz="1100" b="0" dirty="0"/>
              <a:t>[2]</a:t>
            </a:r>
            <a:r>
              <a:rPr lang="ja-JP" altLang="en-US" sz="1100" b="0" dirty="0"/>
              <a:t>より引用）</a:t>
            </a:r>
          </a:p>
        </p:txBody>
      </p:sp>
      <p:pic>
        <p:nvPicPr>
          <p:cNvPr id="1030" name="Picture 6" descr="ポリゴンの格闘ゲームのイラスト">
            <a:extLst>
              <a:ext uri="{FF2B5EF4-FFF2-40B4-BE49-F238E27FC236}">
                <a16:creationId xmlns:a16="http://schemas.microsoft.com/office/drawing/2014/main" id="{DA4C138F-CD47-98CD-EAC9-957854C46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73" y="1714047"/>
            <a:ext cx="1795604" cy="179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ED337A4-F246-CC52-3D4A-027EC65FB9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554" t="37799" r="27476" b="34110"/>
          <a:stretch/>
        </p:blipFill>
        <p:spPr>
          <a:xfrm>
            <a:off x="8871107" y="3006313"/>
            <a:ext cx="1459395" cy="1926454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9AD320B-0B04-FD20-1302-7AEE8F657057}"/>
              </a:ext>
            </a:extLst>
          </p:cNvPr>
          <p:cNvSpPr txBox="1"/>
          <p:nvPr/>
        </p:nvSpPr>
        <p:spPr>
          <a:xfrm>
            <a:off x="46609" y="42098"/>
            <a:ext cx="644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/>
              <a:t>背景</a:t>
            </a:r>
            <a:endParaRPr lang="ja-JP" altLang="en-US" dirty="0"/>
          </a:p>
        </p:txBody>
      </p:sp>
      <p:sp>
        <p:nvSpPr>
          <p:cNvPr id="19" name="スライド番号プレースホルダー 5">
            <a:extLst>
              <a:ext uri="{FF2B5EF4-FFF2-40B4-BE49-F238E27FC236}">
                <a16:creationId xmlns:a16="http://schemas.microsoft.com/office/drawing/2014/main" id="{98082E1C-681E-06F0-80CD-EC95EDDAA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B443A3D-CC59-45DF-B313-3BED068457E7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DA88712-EC02-DFF0-FAE9-8A775AB56A53}"/>
              </a:ext>
            </a:extLst>
          </p:cNvPr>
          <p:cNvSpPr txBox="1">
            <a:spLocks/>
          </p:cNvSpPr>
          <p:nvPr/>
        </p:nvSpPr>
        <p:spPr>
          <a:xfrm>
            <a:off x="6989437" y="3475027"/>
            <a:ext cx="1556339" cy="51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600" dirty="0"/>
              <a:t>格闘ゲーム</a:t>
            </a:r>
            <a:endParaRPr lang="ja-JP" altLang="en-US" sz="1000" dirty="0"/>
          </a:p>
        </p:txBody>
      </p:sp>
      <p:sp>
        <p:nvSpPr>
          <p:cNvPr id="5" name="字幕 2">
            <a:extLst>
              <a:ext uri="{FF2B5EF4-FFF2-40B4-BE49-F238E27FC236}">
                <a16:creationId xmlns:a16="http://schemas.microsoft.com/office/drawing/2014/main" id="{CEA3718E-A57E-F4E3-BDD8-98C7DB6D5FA6}"/>
              </a:ext>
            </a:extLst>
          </p:cNvPr>
          <p:cNvSpPr txBox="1">
            <a:spLocks/>
          </p:cNvSpPr>
          <p:nvPr/>
        </p:nvSpPr>
        <p:spPr>
          <a:xfrm>
            <a:off x="8871107" y="4996510"/>
            <a:ext cx="1556339" cy="518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900" dirty="0"/>
              <a:t>弾幕避けゲーム</a:t>
            </a:r>
            <a:endParaRPr lang="en-US" altLang="ja-JP" sz="1900" dirty="0"/>
          </a:p>
          <a:p>
            <a:r>
              <a:rPr lang="ja-JP" altLang="en-US" sz="1100" b="0" dirty="0"/>
              <a:t>（</a:t>
            </a:r>
            <a:r>
              <a:rPr lang="en-US" altLang="ja-JP" sz="1100" b="0" dirty="0"/>
              <a:t>[3]</a:t>
            </a:r>
            <a:r>
              <a:rPr lang="ja-JP" altLang="en-US" sz="1100" b="0" dirty="0"/>
              <a:t>より引用）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470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77BB80-98A5-1636-5BB0-F6E007E1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1182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背景：格闘ゲームの難しさ</a:t>
            </a:r>
          </a:p>
        </p:txBody>
      </p:sp>
      <p:pic>
        <p:nvPicPr>
          <p:cNvPr id="3" name="Picture 6" descr="ポリゴンの格闘ゲームのイラスト">
            <a:extLst>
              <a:ext uri="{FF2B5EF4-FFF2-40B4-BE49-F238E27FC236}">
                <a16:creationId xmlns:a16="http://schemas.microsoft.com/office/drawing/2014/main" id="{01FE6A2B-A6FD-3BCA-60AE-AC107A26C6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0" r="50819"/>
          <a:stretch/>
        </p:blipFill>
        <p:spPr bwMode="auto">
          <a:xfrm>
            <a:off x="2041864" y="2567322"/>
            <a:ext cx="1970843" cy="34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ポリゴンの格闘ゲームのイラスト">
            <a:extLst>
              <a:ext uri="{FF2B5EF4-FFF2-40B4-BE49-F238E27FC236}">
                <a16:creationId xmlns:a16="http://schemas.microsoft.com/office/drawing/2014/main" id="{6DBDC945-A93F-C9DC-76F8-A29D79435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14" b="86193"/>
          <a:stretch/>
        </p:blipFill>
        <p:spPr bwMode="auto">
          <a:xfrm>
            <a:off x="1419797" y="1591435"/>
            <a:ext cx="3214978" cy="97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ポリゴンの格闘ゲームのイラスト">
            <a:extLst>
              <a:ext uri="{FF2B5EF4-FFF2-40B4-BE49-F238E27FC236}">
                <a16:creationId xmlns:a16="http://schemas.microsoft.com/office/drawing/2014/main" id="{D6C8D7F0-476E-1B17-D7DE-EAEFFF709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75" t="13312"/>
          <a:stretch/>
        </p:blipFill>
        <p:spPr bwMode="auto">
          <a:xfrm>
            <a:off x="7561724" y="2434157"/>
            <a:ext cx="2128180" cy="34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ポリゴンの格闘ゲームのイラスト">
            <a:extLst>
              <a:ext uri="{FF2B5EF4-FFF2-40B4-BE49-F238E27FC236}">
                <a16:creationId xmlns:a16="http://schemas.microsoft.com/office/drawing/2014/main" id="{07915235-09E7-1F7E-E187-B3CC0CFF8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3" b="85025"/>
          <a:stretch/>
        </p:blipFill>
        <p:spPr bwMode="auto">
          <a:xfrm>
            <a:off x="7084381" y="1591435"/>
            <a:ext cx="3082866" cy="96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吹き出し: 円形 8">
            <a:extLst>
              <a:ext uri="{FF2B5EF4-FFF2-40B4-BE49-F238E27FC236}">
                <a16:creationId xmlns:a16="http://schemas.microsoft.com/office/drawing/2014/main" id="{16AD0C41-7F54-9203-36D2-1B3FF7D68851}"/>
              </a:ext>
            </a:extLst>
          </p:cNvPr>
          <p:cNvSpPr/>
          <p:nvPr/>
        </p:nvSpPr>
        <p:spPr>
          <a:xfrm>
            <a:off x="3480048" y="3823472"/>
            <a:ext cx="4367812" cy="1103635"/>
          </a:xfrm>
          <a:prstGeom prst="wedgeEllipseCallout">
            <a:avLst>
              <a:gd name="adj1" fmla="val -59960"/>
              <a:gd name="adj2" fmla="val -79233"/>
            </a:avLst>
          </a:prstGeom>
          <a:solidFill>
            <a:srgbClr val="66CC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/>
              <a:t>次の相手の行動が</a:t>
            </a:r>
            <a:endParaRPr kumimoji="1" lang="en-US" altLang="ja-JP" sz="2000" b="1" dirty="0"/>
          </a:p>
          <a:p>
            <a:pPr algn="ctr"/>
            <a:r>
              <a:rPr kumimoji="1" lang="ja-JP" altLang="en-US" sz="2000" b="1" dirty="0"/>
              <a:t>正確に分からない・・・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C937C3-47DF-FC9B-9B62-33FD18D1A61F}"/>
              </a:ext>
            </a:extLst>
          </p:cNvPr>
          <p:cNvSpPr txBox="1"/>
          <p:nvPr/>
        </p:nvSpPr>
        <p:spPr>
          <a:xfrm>
            <a:off x="294443" y="5819144"/>
            <a:ext cx="11603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/>
              <a:t>2018</a:t>
            </a:r>
            <a:r>
              <a:rPr kumimoji="1" lang="ja-JP" altLang="en-US" sz="3200" b="1" dirty="0"/>
              <a:t>年までの深層強化学習による格闘ゲーム</a:t>
            </a:r>
            <a:r>
              <a:rPr kumimoji="1" lang="en-US" altLang="ja-JP" sz="3200" b="1" dirty="0"/>
              <a:t>AI</a:t>
            </a:r>
            <a:r>
              <a:rPr kumimoji="1" lang="ja-JP" altLang="en-US" sz="3200" b="1" dirty="0"/>
              <a:t>には</a:t>
            </a:r>
            <a:endParaRPr kumimoji="1" lang="en-US" altLang="ja-JP" sz="3200" b="1" dirty="0"/>
          </a:p>
          <a:p>
            <a:pPr algn="ctr"/>
            <a:r>
              <a:rPr kumimoji="1" lang="ja-JP" altLang="en-US" sz="3200" b="1" dirty="0"/>
              <a:t>目覚ましい発展はなかった</a:t>
            </a:r>
            <a:endParaRPr kumimoji="1" lang="en-US" altLang="ja-JP" sz="3200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2F8A394-36EF-BAAE-E0CE-FBB32E565FA9}"/>
              </a:ext>
            </a:extLst>
          </p:cNvPr>
          <p:cNvSpPr txBox="1"/>
          <p:nvPr/>
        </p:nvSpPr>
        <p:spPr>
          <a:xfrm>
            <a:off x="46609" y="78689"/>
            <a:ext cx="644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/>
              <a:t>背景</a:t>
            </a:r>
            <a:endParaRPr lang="ja-JP" altLang="en-US" dirty="0"/>
          </a:p>
        </p:txBody>
      </p:sp>
      <p:sp>
        <p:nvSpPr>
          <p:cNvPr id="18" name="スライド番号プレースホルダー 5">
            <a:extLst>
              <a:ext uri="{FF2B5EF4-FFF2-40B4-BE49-F238E27FC236}">
                <a16:creationId xmlns:a16="http://schemas.microsoft.com/office/drawing/2014/main" id="{CD68EED9-FF05-C2BD-145E-99D48E15F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255"/>
            <a:ext cx="2743200" cy="365125"/>
          </a:xfrm>
        </p:spPr>
        <p:txBody>
          <a:bodyPr/>
          <a:lstStyle/>
          <a:p>
            <a:fld id="{BB443A3D-CC59-45DF-B313-3BED068457E7}" type="slidenum">
              <a:rPr kumimoji="1" lang="ja-JP" altLang="en-US" b="1" smtClean="0"/>
              <a:t>4</a:t>
            </a:fld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66351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D8B0C2C-DF86-7178-96ED-7E547A6FA788}"/>
              </a:ext>
            </a:extLst>
          </p:cNvPr>
          <p:cNvSpPr/>
          <p:nvPr/>
        </p:nvSpPr>
        <p:spPr>
          <a:xfrm>
            <a:off x="426129" y="1783503"/>
            <a:ext cx="11123720" cy="1134576"/>
          </a:xfrm>
          <a:prstGeom prst="rect">
            <a:avLst/>
          </a:prstGeom>
          <a:solidFill>
            <a:srgbClr val="66CCFF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D77BB80-98A5-1636-5BB0-F6E007E1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1182"/>
            <a:ext cx="10515600" cy="1325563"/>
          </a:xfrm>
        </p:spPr>
        <p:txBody>
          <a:bodyPr/>
          <a:lstStyle/>
          <a:p>
            <a:r>
              <a:rPr lang="ja-JP" altLang="en-US" dirty="0"/>
              <a:t>強い格闘ゲーム</a:t>
            </a:r>
            <a:r>
              <a:rPr lang="en-US" altLang="ja-JP" dirty="0"/>
              <a:t>AI</a:t>
            </a:r>
            <a:r>
              <a:rPr lang="ja-JP" altLang="en-US" dirty="0"/>
              <a:t>の登場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2F8A394-36EF-BAAE-E0CE-FBB32E565FA9}"/>
              </a:ext>
            </a:extLst>
          </p:cNvPr>
          <p:cNvSpPr txBox="1"/>
          <p:nvPr/>
        </p:nvSpPr>
        <p:spPr>
          <a:xfrm>
            <a:off x="46609" y="78689"/>
            <a:ext cx="644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/>
              <a:t>背景</a:t>
            </a:r>
            <a:endParaRPr lang="ja-JP" altLang="en-US" dirty="0"/>
          </a:p>
        </p:txBody>
      </p:sp>
      <p:sp>
        <p:nvSpPr>
          <p:cNvPr id="18" name="スライド番号プレースホルダー 5">
            <a:extLst>
              <a:ext uri="{FF2B5EF4-FFF2-40B4-BE49-F238E27FC236}">
                <a16:creationId xmlns:a16="http://schemas.microsoft.com/office/drawing/2014/main" id="{CD68EED9-FF05-C2BD-145E-99D48E15F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255"/>
            <a:ext cx="2743200" cy="365125"/>
          </a:xfrm>
        </p:spPr>
        <p:txBody>
          <a:bodyPr/>
          <a:lstStyle/>
          <a:p>
            <a:fld id="{BB443A3D-CC59-45DF-B313-3BED068457E7}" type="slidenum">
              <a:rPr kumimoji="1" lang="ja-JP" altLang="en-US" b="1" smtClean="0"/>
              <a:t>5</a:t>
            </a:fld>
            <a:endParaRPr kumimoji="1" lang="ja-JP" altLang="en-US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72FDE33-4EA0-36DF-3D38-4CBAEC8432FA}"/>
              </a:ext>
            </a:extLst>
          </p:cNvPr>
          <p:cNvSpPr txBox="1"/>
          <p:nvPr/>
        </p:nvSpPr>
        <p:spPr>
          <a:xfrm>
            <a:off x="534140" y="1889126"/>
            <a:ext cx="11123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i="0" dirty="0">
                <a:solidFill>
                  <a:srgbClr val="333333"/>
                </a:solidFill>
                <a:effectLst/>
                <a:latin typeface="+mn-ea"/>
              </a:rPr>
              <a:t>Y. Takano, W. Ouyang, S. Ito, T. Harada and R. </a:t>
            </a:r>
            <a:r>
              <a:rPr lang="en-US" altLang="ja-JP" b="1" i="0" dirty="0" err="1">
                <a:solidFill>
                  <a:srgbClr val="333333"/>
                </a:solidFill>
                <a:effectLst/>
                <a:latin typeface="+mn-ea"/>
              </a:rPr>
              <a:t>Thawonmas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+mn-ea"/>
              </a:rPr>
              <a:t>, "Applying Hybrid Reward Architecture to a Fighting Game AI," </a:t>
            </a:r>
            <a:r>
              <a:rPr lang="en-US" altLang="ja-JP" b="1" i="1" dirty="0">
                <a:solidFill>
                  <a:srgbClr val="333333"/>
                </a:solidFill>
                <a:effectLst/>
                <a:latin typeface="+mn-ea"/>
              </a:rPr>
              <a:t>2018 IEEE Conference on Computational Intelligence and Games (CIG)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+mn-ea"/>
              </a:rPr>
              <a:t>, Maastricht, Netherlands, 2018, pp. 1-4, </a:t>
            </a:r>
            <a:r>
              <a:rPr lang="en-US" altLang="ja-JP" b="1" i="0" dirty="0" err="1">
                <a:solidFill>
                  <a:srgbClr val="333333"/>
                </a:solidFill>
                <a:effectLst/>
                <a:latin typeface="+mn-ea"/>
              </a:rPr>
              <a:t>doi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+mn-ea"/>
              </a:rPr>
              <a:t>: 10.1109/CIG.2018.8490437.</a:t>
            </a:r>
            <a:endParaRPr lang="ja-JP" altLang="en-US" b="1" dirty="0">
              <a:latin typeface="+mn-ea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88FA6AA2-A324-CF5B-CB2A-98D8BDF481FF}"/>
              </a:ext>
            </a:extLst>
          </p:cNvPr>
          <p:cNvSpPr/>
          <p:nvPr/>
        </p:nvSpPr>
        <p:spPr>
          <a:xfrm rot="5400000">
            <a:off x="4978305" y="3493212"/>
            <a:ext cx="1315069" cy="1186648"/>
          </a:xfrm>
          <a:prstGeom prst="rightArrow">
            <a:avLst/>
          </a:prstGeom>
          <a:solidFill>
            <a:srgbClr val="66CC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CA41AEC-49E4-1943-47EE-490A52242461}"/>
              </a:ext>
            </a:extLst>
          </p:cNvPr>
          <p:cNvSpPr txBox="1"/>
          <p:nvPr/>
        </p:nvSpPr>
        <p:spPr>
          <a:xfrm>
            <a:off x="186432" y="5311414"/>
            <a:ext cx="11603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b="1" dirty="0"/>
              <a:t>Hybrid Reward Architecture(HRA)[4]</a:t>
            </a:r>
            <a:r>
              <a:rPr lang="ja-JP" altLang="en-US" sz="3200" b="1" dirty="0"/>
              <a:t>による</a:t>
            </a:r>
            <a:r>
              <a:rPr lang="en-US" altLang="ja-JP" sz="3200" b="1" dirty="0"/>
              <a:t>DQN</a:t>
            </a:r>
            <a:r>
              <a:rPr lang="ja-JP" altLang="en-US" sz="3200" b="1" dirty="0"/>
              <a:t>の</a:t>
            </a:r>
            <a:r>
              <a:rPr lang="en-US" altLang="ja-JP" sz="3200" b="1" dirty="0"/>
              <a:t>AI</a:t>
            </a:r>
            <a:r>
              <a:rPr lang="ja-JP" altLang="en-US" sz="3200" b="1" dirty="0"/>
              <a:t>が</a:t>
            </a:r>
            <a:endParaRPr lang="en-US" altLang="ja-JP" sz="3200" b="1" dirty="0"/>
          </a:p>
          <a:p>
            <a:pPr algn="ctr"/>
            <a:r>
              <a:rPr kumimoji="1" lang="ja-JP" altLang="en-US" sz="3200" b="1" dirty="0"/>
              <a:t>コンペティション優勝のルールベース</a:t>
            </a:r>
            <a:r>
              <a:rPr kumimoji="1" lang="en-US" altLang="ja-JP" sz="3200" b="1" dirty="0"/>
              <a:t>AI</a:t>
            </a:r>
            <a:r>
              <a:rPr lang="ja-JP" altLang="en-US" sz="3200" b="1" dirty="0"/>
              <a:t>を圧倒</a:t>
            </a:r>
            <a:endParaRPr kumimoji="1" lang="en-US" altLang="ja-JP" sz="3200" b="1" dirty="0"/>
          </a:p>
        </p:txBody>
      </p:sp>
    </p:spTree>
    <p:extLst>
      <p:ext uri="{BB962C8B-B14F-4D97-AF65-F5344CB8AC3E}">
        <p14:creationId xmlns:p14="http://schemas.microsoft.com/office/powerpoint/2010/main" val="269496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77BB80-98A5-1636-5BB0-F6E007E1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1182"/>
            <a:ext cx="10515600" cy="1325563"/>
          </a:xfrm>
        </p:spPr>
        <p:txBody>
          <a:bodyPr/>
          <a:lstStyle/>
          <a:p>
            <a:r>
              <a:rPr lang="en-US" altLang="ja-JP" dirty="0"/>
              <a:t>HRA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2F8A394-36EF-BAAE-E0CE-FBB32E565FA9}"/>
              </a:ext>
            </a:extLst>
          </p:cNvPr>
          <p:cNvSpPr txBox="1"/>
          <p:nvPr/>
        </p:nvSpPr>
        <p:spPr>
          <a:xfrm>
            <a:off x="46609" y="78689"/>
            <a:ext cx="644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背景</a:t>
            </a:r>
          </a:p>
        </p:txBody>
      </p:sp>
      <p:sp>
        <p:nvSpPr>
          <p:cNvPr id="18" name="スライド番号プレースホルダー 5">
            <a:extLst>
              <a:ext uri="{FF2B5EF4-FFF2-40B4-BE49-F238E27FC236}">
                <a16:creationId xmlns:a16="http://schemas.microsoft.com/office/drawing/2014/main" id="{CD68EED9-FF05-C2BD-145E-99D48E15F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255"/>
            <a:ext cx="2743200" cy="365125"/>
          </a:xfrm>
        </p:spPr>
        <p:txBody>
          <a:bodyPr/>
          <a:lstStyle/>
          <a:p>
            <a:fld id="{BB443A3D-CC59-45DF-B313-3BED068457E7}" type="slidenum">
              <a:rPr kumimoji="1" lang="ja-JP" altLang="en-US" b="1" smtClean="0"/>
              <a:t>6</a:t>
            </a:fld>
            <a:endParaRPr kumimoji="1" lang="ja-JP" altLang="en-US" b="1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0BAE10E-303A-B593-5246-1FAC22AD2602}"/>
              </a:ext>
            </a:extLst>
          </p:cNvPr>
          <p:cNvGrpSpPr/>
          <p:nvPr/>
        </p:nvGrpSpPr>
        <p:grpSpPr>
          <a:xfrm>
            <a:off x="720758" y="2340259"/>
            <a:ext cx="3610468" cy="2234098"/>
            <a:chOff x="1498860" y="1122546"/>
            <a:chExt cx="5866657" cy="3143730"/>
          </a:xfrm>
          <a:solidFill>
            <a:srgbClr val="0070C0"/>
          </a:solidFill>
        </p:grpSpPr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C9539A39-66DD-C419-AD92-FB14FBA0DAF5}"/>
                </a:ext>
              </a:extLst>
            </p:cNvPr>
            <p:cNvSpPr/>
            <p:nvPr/>
          </p:nvSpPr>
          <p:spPr>
            <a:xfrm>
              <a:off x="1570989" y="1122546"/>
              <a:ext cx="639192" cy="585926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200852D6-6FE9-247D-AE70-DB1C752CC222}"/>
                </a:ext>
              </a:extLst>
            </p:cNvPr>
            <p:cNvSpPr/>
            <p:nvPr/>
          </p:nvSpPr>
          <p:spPr>
            <a:xfrm>
              <a:off x="1507738" y="2398354"/>
              <a:ext cx="639192" cy="585926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9A4C7FDC-01D6-F4B4-323B-1ACCEFF7B9FB}"/>
                </a:ext>
              </a:extLst>
            </p:cNvPr>
            <p:cNvSpPr/>
            <p:nvPr/>
          </p:nvSpPr>
          <p:spPr>
            <a:xfrm>
              <a:off x="1498860" y="3680350"/>
              <a:ext cx="639192" cy="585926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2F47B9CD-03C5-68CC-7A38-35FE746817B4}"/>
                </a:ext>
              </a:extLst>
            </p:cNvPr>
            <p:cNvSpPr/>
            <p:nvPr/>
          </p:nvSpPr>
          <p:spPr>
            <a:xfrm>
              <a:off x="3142708" y="1483496"/>
              <a:ext cx="639192" cy="585926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2ECC44F3-A67D-2E77-5E13-3F8277E54ADA}"/>
                </a:ext>
              </a:extLst>
            </p:cNvPr>
            <p:cNvSpPr/>
            <p:nvPr/>
          </p:nvSpPr>
          <p:spPr>
            <a:xfrm>
              <a:off x="3240363" y="3161427"/>
              <a:ext cx="639192" cy="585926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B2D6A76C-4A4C-6325-1AE3-FA92B946655C}"/>
                </a:ext>
              </a:extLst>
            </p:cNvPr>
            <p:cNvCxnSpPr>
              <a:stCxn id="5" idx="6"/>
              <a:endCxn id="8" idx="2"/>
            </p:cNvCxnSpPr>
            <p:nvPr/>
          </p:nvCxnSpPr>
          <p:spPr>
            <a:xfrm>
              <a:off x="2210181" y="1415509"/>
              <a:ext cx="932527" cy="360950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E68F0126-2B5D-E1EF-2737-95279BFF274C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2210181" y="1415509"/>
              <a:ext cx="1030182" cy="2038881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EA4E7167-3CBF-A5DB-BEF7-DA06DBE2C568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2146930" y="1776459"/>
              <a:ext cx="995778" cy="914858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5047262C-702B-37A4-3F5C-E353D0213143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2146930" y="2691317"/>
              <a:ext cx="1093433" cy="763073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B59196E8-3564-6D68-DC5E-D8AED3B04573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 flipV="1">
              <a:off x="2138052" y="1776459"/>
              <a:ext cx="1004656" cy="2196854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178AF349-538F-3301-4953-123EDEE44975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2138052" y="3454390"/>
              <a:ext cx="1102311" cy="518923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楕円 22">
              <a:extLst>
                <a:ext uri="{FF2B5EF4-FFF2-40B4-BE49-F238E27FC236}">
                  <a16:creationId xmlns:a16="http://schemas.microsoft.com/office/drawing/2014/main" id="{D7A0F99D-D98F-A2C4-858E-6519F2D399B0}"/>
                </a:ext>
              </a:extLst>
            </p:cNvPr>
            <p:cNvSpPr/>
            <p:nvPr/>
          </p:nvSpPr>
          <p:spPr>
            <a:xfrm>
              <a:off x="4823546" y="1483496"/>
              <a:ext cx="639192" cy="585926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BBFC6139-EF4E-BC4B-D1DF-E8B6DFD49768}"/>
                </a:ext>
              </a:extLst>
            </p:cNvPr>
            <p:cNvSpPr/>
            <p:nvPr/>
          </p:nvSpPr>
          <p:spPr>
            <a:xfrm>
              <a:off x="4921201" y="3161427"/>
              <a:ext cx="639192" cy="585926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4DD05E11-5857-613C-CA72-3CB4B73598A7}"/>
                </a:ext>
              </a:extLst>
            </p:cNvPr>
            <p:cNvCxnSpPr>
              <a:cxnSpLocks/>
              <a:stCxn id="8" idx="6"/>
              <a:endCxn id="23" idx="2"/>
            </p:cNvCxnSpPr>
            <p:nvPr/>
          </p:nvCxnSpPr>
          <p:spPr>
            <a:xfrm>
              <a:off x="3781900" y="1776459"/>
              <a:ext cx="1041646" cy="0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317A043-B2FB-D868-C5FC-52ED58A70AA7}"/>
                </a:ext>
              </a:extLst>
            </p:cNvPr>
            <p:cNvCxnSpPr>
              <a:cxnSpLocks/>
              <a:stCxn id="8" idx="6"/>
              <a:endCxn id="24" idx="2"/>
            </p:cNvCxnSpPr>
            <p:nvPr/>
          </p:nvCxnSpPr>
          <p:spPr>
            <a:xfrm>
              <a:off x="3781900" y="1776459"/>
              <a:ext cx="1139301" cy="1677931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6B1D8F70-4DEE-48D8-6668-D75116AD5CFA}"/>
                </a:ext>
              </a:extLst>
            </p:cNvPr>
            <p:cNvCxnSpPr>
              <a:cxnSpLocks/>
              <a:stCxn id="10" idx="6"/>
              <a:endCxn id="23" idx="2"/>
            </p:cNvCxnSpPr>
            <p:nvPr/>
          </p:nvCxnSpPr>
          <p:spPr>
            <a:xfrm flipV="1">
              <a:off x="3879555" y="1776459"/>
              <a:ext cx="943991" cy="1677931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9C35EAD6-FDD3-33C6-09A2-249DF07BFD6E}"/>
                </a:ext>
              </a:extLst>
            </p:cNvPr>
            <p:cNvCxnSpPr>
              <a:cxnSpLocks/>
              <a:stCxn id="10" idx="6"/>
              <a:endCxn id="24" idx="2"/>
            </p:cNvCxnSpPr>
            <p:nvPr/>
          </p:nvCxnSpPr>
          <p:spPr>
            <a:xfrm>
              <a:off x="3879555" y="3454390"/>
              <a:ext cx="1041646" cy="0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楕円 28">
                  <a:extLst>
                    <a:ext uri="{FF2B5EF4-FFF2-40B4-BE49-F238E27FC236}">
                      <a16:creationId xmlns:a16="http://schemas.microsoft.com/office/drawing/2014/main" id="{07C1190D-E466-2953-2DE6-1A51CACCE060}"/>
                    </a:ext>
                  </a:extLst>
                </p:cNvPr>
                <p:cNvSpPr/>
                <p:nvPr/>
              </p:nvSpPr>
              <p:spPr>
                <a:xfrm>
                  <a:off x="6681943" y="1156285"/>
                  <a:ext cx="639192" cy="585926"/>
                </a:xfrm>
                <a:prstGeom prst="ellipse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8" name="楕円 27">
                  <a:extLst>
                    <a:ext uri="{FF2B5EF4-FFF2-40B4-BE49-F238E27FC236}">
                      <a16:creationId xmlns:a16="http://schemas.microsoft.com/office/drawing/2014/main" id="{98E9FC4B-E8FC-3717-8390-A36A18A63A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1943" y="1156285"/>
                  <a:ext cx="639192" cy="585926"/>
                </a:xfrm>
                <a:prstGeom prst="ellipse">
                  <a:avLst/>
                </a:prstGeom>
                <a:blipFill>
                  <a:blip r:embed="rId2"/>
                  <a:stretch>
                    <a:fillRect l="-11765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楕円 29">
                  <a:extLst>
                    <a:ext uri="{FF2B5EF4-FFF2-40B4-BE49-F238E27FC236}">
                      <a16:creationId xmlns:a16="http://schemas.microsoft.com/office/drawing/2014/main" id="{BA08EE4D-59D2-8117-15C3-59303175F661}"/>
                    </a:ext>
                  </a:extLst>
                </p:cNvPr>
                <p:cNvSpPr/>
                <p:nvPr/>
              </p:nvSpPr>
              <p:spPr>
                <a:xfrm>
                  <a:off x="6726325" y="2261134"/>
                  <a:ext cx="639192" cy="585926"/>
                </a:xfrm>
                <a:prstGeom prst="ellipse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9" name="楕円 28">
                  <a:extLst>
                    <a:ext uri="{FF2B5EF4-FFF2-40B4-BE49-F238E27FC236}">
                      <a16:creationId xmlns:a16="http://schemas.microsoft.com/office/drawing/2014/main" id="{930E2639-756A-C31F-BBBF-AA85BE07B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6325" y="2261134"/>
                  <a:ext cx="639192" cy="585926"/>
                </a:xfrm>
                <a:prstGeom prst="ellipse">
                  <a:avLst/>
                </a:prstGeom>
                <a:blipFill>
                  <a:blip r:embed="rId3"/>
                  <a:stretch>
                    <a:fillRect l="-13433" b="-1408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楕円 30">
                  <a:extLst>
                    <a:ext uri="{FF2B5EF4-FFF2-40B4-BE49-F238E27FC236}">
                      <a16:creationId xmlns:a16="http://schemas.microsoft.com/office/drawing/2014/main" id="{94030A3F-6753-B4CB-D26A-7D7E3A525B2D}"/>
                    </a:ext>
                  </a:extLst>
                </p:cNvPr>
                <p:cNvSpPr/>
                <p:nvPr/>
              </p:nvSpPr>
              <p:spPr>
                <a:xfrm>
                  <a:off x="6681943" y="3680350"/>
                  <a:ext cx="639192" cy="585926"/>
                </a:xfrm>
                <a:prstGeom prst="ellipse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0" name="楕円 29">
                  <a:extLst>
                    <a:ext uri="{FF2B5EF4-FFF2-40B4-BE49-F238E27FC236}">
                      <a16:creationId xmlns:a16="http://schemas.microsoft.com/office/drawing/2014/main" id="{F851471C-D1F7-3102-CBA3-2361AAAC00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1943" y="3680350"/>
                  <a:ext cx="639192" cy="585926"/>
                </a:xfrm>
                <a:prstGeom prst="ellipse">
                  <a:avLst/>
                </a:prstGeom>
                <a:blipFill>
                  <a:blip r:embed="rId4"/>
                  <a:stretch>
                    <a:fillRect l="-11765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78C1C4AF-753E-083A-2B3A-7E37B39E2DCE}"/>
                </a:ext>
              </a:extLst>
            </p:cNvPr>
            <p:cNvCxnSpPr>
              <a:cxnSpLocks/>
              <a:stCxn id="23" idx="6"/>
              <a:endCxn id="29" idx="2"/>
            </p:cNvCxnSpPr>
            <p:nvPr/>
          </p:nvCxnSpPr>
          <p:spPr>
            <a:xfrm flipV="1">
              <a:off x="5462738" y="1449248"/>
              <a:ext cx="1219205" cy="327211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F27C202B-B981-65A2-5901-F21410058703}"/>
                </a:ext>
              </a:extLst>
            </p:cNvPr>
            <p:cNvCxnSpPr>
              <a:cxnSpLocks/>
              <a:stCxn id="23" idx="6"/>
              <a:endCxn id="30" idx="2"/>
            </p:cNvCxnSpPr>
            <p:nvPr/>
          </p:nvCxnSpPr>
          <p:spPr>
            <a:xfrm>
              <a:off x="5462738" y="1776459"/>
              <a:ext cx="1263587" cy="777638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7A773C3F-7E57-1146-2822-128BFCF81FB8}"/>
                </a:ext>
              </a:extLst>
            </p:cNvPr>
            <p:cNvCxnSpPr>
              <a:cxnSpLocks/>
              <a:stCxn id="23" idx="6"/>
              <a:endCxn id="31" idx="2"/>
            </p:cNvCxnSpPr>
            <p:nvPr/>
          </p:nvCxnSpPr>
          <p:spPr>
            <a:xfrm>
              <a:off x="5462738" y="1776459"/>
              <a:ext cx="1219205" cy="2196854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A1936029-57AC-241A-647D-036CE31AFBE6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 flipV="1">
              <a:off x="5560393" y="1449248"/>
              <a:ext cx="1121550" cy="2005142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516C4233-B027-417E-4ABC-E3692F5267E3}"/>
                </a:ext>
              </a:extLst>
            </p:cNvPr>
            <p:cNvCxnSpPr>
              <a:cxnSpLocks/>
              <a:stCxn id="24" idx="6"/>
              <a:endCxn id="30" idx="2"/>
            </p:cNvCxnSpPr>
            <p:nvPr/>
          </p:nvCxnSpPr>
          <p:spPr>
            <a:xfrm flipV="1">
              <a:off x="5560393" y="2554097"/>
              <a:ext cx="1165932" cy="900293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F6E8CE95-4D1B-FD6E-3448-51597F092A82}"/>
                </a:ext>
              </a:extLst>
            </p:cNvPr>
            <p:cNvCxnSpPr>
              <a:cxnSpLocks/>
              <a:stCxn id="24" idx="6"/>
              <a:endCxn id="31" idx="2"/>
            </p:cNvCxnSpPr>
            <p:nvPr/>
          </p:nvCxnSpPr>
          <p:spPr>
            <a:xfrm>
              <a:off x="5560393" y="3454390"/>
              <a:ext cx="1121550" cy="518923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7380E106-CA8C-8DE9-742A-A56C94D4C857}"/>
                  </a:ext>
                </a:extLst>
              </p:cNvPr>
              <p:cNvSpPr txBox="1"/>
              <p:nvPr/>
            </p:nvSpPr>
            <p:spPr>
              <a:xfrm>
                <a:off x="1679497" y="5144358"/>
                <a:ext cx="158748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ja-JP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7380E106-CA8C-8DE9-742A-A56C94D4C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497" y="5144358"/>
                <a:ext cx="158748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矢印: 右 38">
            <a:extLst>
              <a:ext uri="{FF2B5EF4-FFF2-40B4-BE49-F238E27FC236}">
                <a16:creationId xmlns:a16="http://schemas.microsoft.com/office/drawing/2014/main" id="{9A1945E2-4289-4D79-674C-81D0024B21F8}"/>
              </a:ext>
            </a:extLst>
          </p:cNvPr>
          <p:cNvSpPr/>
          <p:nvPr/>
        </p:nvSpPr>
        <p:spPr>
          <a:xfrm>
            <a:off x="5084381" y="2898215"/>
            <a:ext cx="1151138" cy="135090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2F657B3B-B1B8-ACF7-DC40-721D35F4420C}"/>
              </a:ext>
            </a:extLst>
          </p:cNvPr>
          <p:cNvGrpSpPr/>
          <p:nvPr/>
        </p:nvGrpSpPr>
        <p:grpSpPr>
          <a:xfrm>
            <a:off x="6686480" y="1506745"/>
            <a:ext cx="4114441" cy="3927127"/>
            <a:chOff x="365093" y="251228"/>
            <a:chExt cx="7116335" cy="6453844"/>
          </a:xfrm>
          <a:solidFill>
            <a:srgbClr val="0070C0"/>
          </a:solidFill>
        </p:grpSpPr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19DBEC03-BA4A-6DD1-BA36-8CCF19CAE839}"/>
                </a:ext>
              </a:extLst>
            </p:cNvPr>
            <p:cNvSpPr/>
            <p:nvPr/>
          </p:nvSpPr>
          <p:spPr>
            <a:xfrm>
              <a:off x="374303" y="2068498"/>
              <a:ext cx="513464" cy="553356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2D8F38C6-1AF1-F2C0-90E2-6B33A60E00FA}"/>
                </a:ext>
              </a:extLst>
            </p:cNvPr>
            <p:cNvSpPr/>
            <p:nvPr/>
          </p:nvSpPr>
          <p:spPr>
            <a:xfrm>
              <a:off x="378786" y="2950921"/>
              <a:ext cx="513464" cy="553356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8E0389B6-2122-5BE9-91F5-80DBE327C0F9}"/>
                </a:ext>
              </a:extLst>
            </p:cNvPr>
            <p:cNvSpPr txBox="1"/>
            <p:nvPr/>
          </p:nvSpPr>
          <p:spPr>
            <a:xfrm>
              <a:off x="365093" y="3621120"/>
              <a:ext cx="577647" cy="14162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/>
                <a:t>・</a:t>
              </a:r>
              <a:endParaRPr lang="en-US" altLang="ja-JP" sz="1600" dirty="0"/>
            </a:p>
            <a:p>
              <a:pPr algn="ctr"/>
              <a:r>
                <a:rPr kumimoji="1" lang="ja-JP" altLang="en-US" sz="1600" dirty="0"/>
                <a:t>・</a:t>
              </a:r>
              <a:endParaRPr kumimoji="1" lang="en-US" altLang="ja-JP" sz="1600" dirty="0"/>
            </a:p>
            <a:p>
              <a:pPr algn="ctr"/>
              <a:r>
                <a:rPr kumimoji="1" lang="ja-JP" altLang="en-US" sz="1600" dirty="0"/>
                <a:t>・</a:t>
              </a:r>
            </a:p>
          </p:txBody>
        </p:sp>
        <p:sp>
          <p:nvSpPr>
            <p:cNvPr id="44" name="楕円 43">
              <a:extLst>
                <a:ext uri="{FF2B5EF4-FFF2-40B4-BE49-F238E27FC236}">
                  <a16:creationId xmlns:a16="http://schemas.microsoft.com/office/drawing/2014/main" id="{94BB7326-7BA0-226E-7618-432E26F16A8A}"/>
                </a:ext>
              </a:extLst>
            </p:cNvPr>
            <p:cNvSpPr/>
            <p:nvPr/>
          </p:nvSpPr>
          <p:spPr>
            <a:xfrm>
              <a:off x="374303" y="4894225"/>
              <a:ext cx="513464" cy="553356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sp>
          <p:nvSpPr>
            <p:cNvPr id="45" name="楕円 44">
              <a:extLst>
                <a:ext uri="{FF2B5EF4-FFF2-40B4-BE49-F238E27FC236}">
                  <a16:creationId xmlns:a16="http://schemas.microsoft.com/office/drawing/2014/main" id="{067D44AA-7C10-8B57-0F9A-66663213A985}"/>
                </a:ext>
              </a:extLst>
            </p:cNvPr>
            <p:cNvSpPr/>
            <p:nvPr/>
          </p:nvSpPr>
          <p:spPr>
            <a:xfrm>
              <a:off x="1647444" y="2455413"/>
              <a:ext cx="513464" cy="553356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sp>
          <p:nvSpPr>
            <p:cNvPr id="46" name="楕円 45">
              <a:extLst>
                <a:ext uri="{FF2B5EF4-FFF2-40B4-BE49-F238E27FC236}">
                  <a16:creationId xmlns:a16="http://schemas.microsoft.com/office/drawing/2014/main" id="{D03CE1DE-FF39-EA67-0089-FBE12F234F88}"/>
                </a:ext>
              </a:extLst>
            </p:cNvPr>
            <p:cNvSpPr/>
            <p:nvPr/>
          </p:nvSpPr>
          <p:spPr>
            <a:xfrm>
              <a:off x="1570510" y="4407612"/>
              <a:ext cx="513464" cy="553356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2157D2FE-E051-85ED-5BEB-C4A51B9071DC}"/>
                </a:ext>
              </a:extLst>
            </p:cNvPr>
            <p:cNvSpPr txBox="1"/>
            <p:nvPr/>
          </p:nvSpPr>
          <p:spPr>
            <a:xfrm>
              <a:off x="1597630" y="3109487"/>
              <a:ext cx="577647" cy="14162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/>
                <a:t>・</a:t>
              </a:r>
              <a:endParaRPr lang="en-US" altLang="ja-JP" sz="1600" dirty="0"/>
            </a:p>
            <a:p>
              <a:pPr algn="ctr"/>
              <a:r>
                <a:rPr kumimoji="1" lang="ja-JP" altLang="en-US" sz="1600" dirty="0"/>
                <a:t>・</a:t>
              </a:r>
              <a:endParaRPr kumimoji="1" lang="en-US" altLang="ja-JP" sz="1600" dirty="0"/>
            </a:p>
            <a:p>
              <a:pPr algn="ctr"/>
              <a:r>
                <a:rPr kumimoji="1" lang="ja-JP" altLang="en-US" sz="1600" dirty="0"/>
                <a:t>・</a:t>
              </a:r>
            </a:p>
          </p:txBody>
        </p: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B5F5F625-B3DA-4F8A-48DD-2FD5424E4CE7}"/>
                </a:ext>
              </a:extLst>
            </p:cNvPr>
            <p:cNvCxnSpPr>
              <a:stCxn id="41" idx="6"/>
              <a:endCxn id="45" idx="2"/>
            </p:cNvCxnSpPr>
            <p:nvPr/>
          </p:nvCxnSpPr>
          <p:spPr>
            <a:xfrm>
              <a:off x="887767" y="2345176"/>
              <a:ext cx="759677" cy="386915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A6ADB997-FE9D-A530-076E-5293D77355A9}"/>
                </a:ext>
              </a:extLst>
            </p:cNvPr>
            <p:cNvCxnSpPr>
              <a:cxnSpLocks/>
              <a:stCxn id="41" idx="6"/>
              <a:endCxn id="46" idx="2"/>
            </p:cNvCxnSpPr>
            <p:nvPr/>
          </p:nvCxnSpPr>
          <p:spPr>
            <a:xfrm>
              <a:off x="887767" y="2345176"/>
              <a:ext cx="682743" cy="2339114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969B4C6C-2275-4F33-68DD-344E2D00726D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 flipV="1">
              <a:off x="892250" y="2732091"/>
              <a:ext cx="755194" cy="495508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B9113A29-D96D-8911-25B8-C955F9EE685F}"/>
                </a:ext>
              </a:extLst>
            </p:cNvPr>
            <p:cNvCxnSpPr>
              <a:cxnSpLocks/>
              <a:stCxn id="42" idx="6"/>
              <a:endCxn id="46" idx="2"/>
            </p:cNvCxnSpPr>
            <p:nvPr/>
          </p:nvCxnSpPr>
          <p:spPr>
            <a:xfrm>
              <a:off x="892250" y="3227599"/>
              <a:ext cx="678260" cy="1456691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8359D919-E75E-A4F3-8947-D5EAF26A7313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887767" y="2732091"/>
              <a:ext cx="759677" cy="2438812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93DAF676-9D5D-82B6-3CB1-509EAFBBC9C4}"/>
                </a:ext>
              </a:extLst>
            </p:cNvPr>
            <p:cNvCxnSpPr>
              <a:cxnSpLocks/>
              <a:stCxn id="44" idx="6"/>
              <a:endCxn id="46" idx="2"/>
            </p:cNvCxnSpPr>
            <p:nvPr/>
          </p:nvCxnSpPr>
          <p:spPr>
            <a:xfrm flipV="1">
              <a:off x="887767" y="4684290"/>
              <a:ext cx="682743" cy="486613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楕円 53">
              <a:extLst>
                <a:ext uri="{FF2B5EF4-FFF2-40B4-BE49-F238E27FC236}">
                  <a16:creationId xmlns:a16="http://schemas.microsoft.com/office/drawing/2014/main" id="{77EDC911-F05C-0076-228C-1CC12F39EDDA}"/>
                </a:ext>
              </a:extLst>
            </p:cNvPr>
            <p:cNvSpPr/>
            <p:nvPr/>
          </p:nvSpPr>
          <p:spPr>
            <a:xfrm>
              <a:off x="3193735" y="2450867"/>
              <a:ext cx="513464" cy="553356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4AD1A396-4830-8A34-19A2-C003A276F713}"/>
                </a:ext>
              </a:extLst>
            </p:cNvPr>
            <p:cNvSpPr/>
            <p:nvPr/>
          </p:nvSpPr>
          <p:spPr>
            <a:xfrm>
              <a:off x="3193735" y="4372616"/>
              <a:ext cx="513464" cy="553356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4E054392-5B96-9509-CB04-2D5EED7B9777}"/>
                </a:ext>
              </a:extLst>
            </p:cNvPr>
            <p:cNvSpPr txBox="1"/>
            <p:nvPr/>
          </p:nvSpPr>
          <p:spPr>
            <a:xfrm>
              <a:off x="3157594" y="3031691"/>
              <a:ext cx="577647" cy="14162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/>
                <a:t>・</a:t>
              </a:r>
              <a:endParaRPr lang="en-US" altLang="ja-JP" sz="1600" dirty="0"/>
            </a:p>
            <a:p>
              <a:pPr algn="ctr"/>
              <a:r>
                <a:rPr kumimoji="1" lang="ja-JP" altLang="en-US" sz="1600" dirty="0"/>
                <a:t>・</a:t>
              </a:r>
              <a:endParaRPr kumimoji="1" lang="en-US" altLang="ja-JP" sz="1600" dirty="0"/>
            </a:p>
            <a:p>
              <a:pPr algn="ctr"/>
              <a:r>
                <a:rPr kumimoji="1" lang="ja-JP" altLang="en-US" sz="1600" dirty="0"/>
                <a:t>・</a:t>
              </a:r>
            </a:p>
          </p:txBody>
        </p: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887E83A5-299F-C627-11D2-9F758234CAE2}"/>
                </a:ext>
              </a:extLst>
            </p:cNvPr>
            <p:cNvCxnSpPr>
              <a:cxnSpLocks/>
              <a:stCxn id="45" idx="6"/>
              <a:endCxn id="54" idx="2"/>
            </p:cNvCxnSpPr>
            <p:nvPr/>
          </p:nvCxnSpPr>
          <p:spPr>
            <a:xfrm flipV="1">
              <a:off x="2160908" y="2727545"/>
              <a:ext cx="1032827" cy="4546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311022CA-CF70-2496-162C-F03D909C25F9}"/>
                </a:ext>
              </a:extLst>
            </p:cNvPr>
            <p:cNvCxnSpPr>
              <a:cxnSpLocks/>
              <a:stCxn id="45" idx="6"/>
              <a:endCxn id="55" idx="2"/>
            </p:cNvCxnSpPr>
            <p:nvPr/>
          </p:nvCxnSpPr>
          <p:spPr>
            <a:xfrm>
              <a:off x="2160908" y="2732091"/>
              <a:ext cx="1032827" cy="1917203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36442243-D65C-3DD6-4C4F-9A22FAF0AEB4}"/>
                </a:ext>
              </a:extLst>
            </p:cNvPr>
            <p:cNvCxnSpPr>
              <a:cxnSpLocks/>
              <a:stCxn id="46" idx="6"/>
              <a:endCxn id="54" idx="2"/>
            </p:cNvCxnSpPr>
            <p:nvPr/>
          </p:nvCxnSpPr>
          <p:spPr>
            <a:xfrm flipV="1">
              <a:off x="2083974" y="2727545"/>
              <a:ext cx="1109761" cy="1956745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7F98D4BB-8104-6E17-1B3B-7F824FD0865D}"/>
                </a:ext>
              </a:extLst>
            </p:cNvPr>
            <p:cNvCxnSpPr>
              <a:cxnSpLocks/>
              <a:stCxn id="46" idx="6"/>
              <a:endCxn id="55" idx="2"/>
            </p:cNvCxnSpPr>
            <p:nvPr/>
          </p:nvCxnSpPr>
          <p:spPr>
            <a:xfrm flipV="1">
              <a:off x="2083974" y="4649294"/>
              <a:ext cx="1109761" cy="34996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7E604C0C-3DFC-861D-64AF-74DEC8C349FC}"/>
                </a:ext>
              </a:extLst>
            </p:cNvPr>
            <p:cNvSpPr/>
            <p:nvPr/>
          </p:nvSpPr>
          <p:spPr>
            <a:xfrm>
              <a:off x="4929893" y="626086"/>
              <a:ext cx="513464" cy="55335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9102CDA7-B026-FECC-71E1-9B91DD5BBF18}"/>
                </a:ext>
              </a:extLst>
            </p:cNvPr>
            <p:cNvSpPr/>
            <p:nvPr/>
          </p:nvSpPr>
          <p:spPr>
            <a:xfrm>
              <a:off x="4929894" y="1438602"/>
              <a:ext cx="513464" cy="55335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610B344-6DE5-DC63-65D4-0EC38C5C54DB}"/>
                </a:ext>
              </a:extLst>
            </p:cNvPr>
            <p:cNvSpPr txBox="1"/>
            <p:nvPr/>
          </p:nvSpPr>
          <p:spPr>
            <a:xfrm>
              <a:off x="5022433" y="1978861"/>
              <a:ext cx="344597" cy="948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050" dirty="0"/>
                <a:t>・</a:t>
              </a:r>
              <a:endParaRPr lang="en-US" altLang="ja-JP" sz="1050" dirty="0"/>
            </a:p>
            <a:p>
              <a:pPr algn="ctr"/>
              <a:r>
                <a:rPr kumimoji="1" lang="ja-JP" altLang="en-US" sz="1050" dirty="0"/>
                <a:t>・</a:t>
              </a:r>
              <a:endParaRPr kumimoji="1" lang="en-US" altLang="ja-JP" sz="1050" dirty="0"/>
            </a:p>
            <a:p>
              <a:pPr algn="ctr"/>
              <a:r>
                <a:rPr kumimoji="1" lang="ja-JP" altLang="en-US" sz="1050" dirty="0"/>
                <a:t>・</a:t>
              </a:r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25EF3DE3-1464-C223-18E4-4F5B65366995}"/>
                </a:ext>
              </a:extLst>
            </p:cNvPr>
            <p:cNvSpPr/>
            <p:nvPr/>
          </p:nvSpPr>
          <p:spPr>
            <a:xfrm>
              <a:off x="4928057" y="2845011"/>
              <a:ext cx="513465" cy="55335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79087265-3C87-4C64-1F63-DCED4AF8F8E2}"/>
                </a:ext>
              </a:extLst>
            </p:cNvPr>
            <p:cNvCxnSpPr>
              <a:cxnSpLocks/>
              <a:stCxn id="54" idx="6"/>
              <a:endCxn id="61" idx="2"/>
            </p:cNvCxnSpPr>
            <p:nvPr/>
          </p:nvCxnSpPr>
          <p:spPr>
            <a:xfrm flipV="1">
              <a:off x="3707199" y="902765"/>
              <a:ext cx="1222695" cy="1824780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98EA393C-9375-6596-1EFE-B2505F8CEB26}"/>
                </a:ext>
              </a:extLst>
            </p:cNvPr>
            <p:cNvCxnSpPr>
              <a:cxnSpLocks/>
              <a:stCxn id="54" idx="6"/>
              <a:endCxn id="62" idx="2"/>
            </p:cNvCxnSpPr>
            <p:nvPr/>
          </p:nvCxnSpPr>
          <p:spPr>
            <a:xfrm flipV="1">
              <a:off x="3707199" y="1715280"/>
              <a:ext cx="1222695" cy="1012265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96FF7A56-CDAA-4DDF-A65C-BF20AB69D3F3}"/>
                </a:ext>
              </a:extLst>
            </p:cNvPr>
            <p:cNvCxnSpPr>
              <a:cxnSpLocks/>
              <a:stCxn id="54" idx="6"/>
              <a:endCxn id="64" idx="2"/>
            </p:cNvCxnSpPr>
            <p:nvPr/>
          </p:nvCxnSpPr>
          <p:spPr>
            <a:xfrm>
              <a:off x="3707200" y="2727546"/>
              <a:ext cx="1220857" cy="394143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01A4CE25-EF5A-D76B-9425-68349A111287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 flipV="1">
              <a:off x="3707199" y="902765"/>
              <a:ext cx="1222695" cy="3746529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90D96F7-74AD-02F5-3CFC-E63458027F01}"/>
                </a:ext>
              </a:extLst>
            </p:cNvPr>
            <p:cNvCxnSpPr>
              <a:cxnSpLocks/>
              <a:stCxn id="55" idx="6"/>
              <a:endCxn id="62" idx="2"/>
            </p:cNvCxnSpPr>
            <p:nvPr/>
          </p:nvCxnSpPr>
          <p:spPr>
            <a:xfrm flipV="1">
              <a:off x="3707199" y="1715280"/>
              <a:ext cx="1222695" cy="2934014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2D548BE-96F0-C47B-B465-608D9C53E74E}"/>
                </a:ext>
              </a:extLst>
            </p:cNvPr>
            <p:cNvCxnSpPr>
              <a:cxnSpLocks/>
              <a:stCxn id="55" idx="6"/>
              <a:endCxn id="64" idx="2"/>
            </p:cNvCxnSpPr>
            <p:nvPr/>
          </p:nvCxnSpPr>
          <p:spPr>
            <a:xfrm flipV="1">
              <a:off x="3707200" y="3121689"/>
              <a:ext cx="1220857" cy="1527605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楕円 70">
                  <a:extLst>
                    <a:ext uri="{FF2B5EF4-FFF2-40B4-BE49-F238E27FC236}">
                      <a16:creationId xmlns:a16="http://schemas.microsoft.com/office/drawing/2014/main" id="{2C7CF2EF-CE4E-73D2-06BD-5C6B004813D0}"/>
                    </a:ext>
                  </a:extLst>
                </p:cNvPr>
                <p:cNvSpPr/>
                <p:nvPr/>
              </p:nvSpPr>
              <p:spPr>
                <a:xfrm>
                  <a:off x="6951765" y="2146258"/>
                  <a:ext cx="513464" cy="553356"/>
                </a:xfrm>
                <a:prstGeom prst="ellipse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157" name="楕円 156">
                  <a:extLst>
                    <a:ext uri="{FF2B5EF4-FFF2-40B4-BE49-F238E27FC236}">
                      <a16:creationId xmlns:a16="http://schemas.microsoft.com/office/drawing/2014/main" id="{2A6105F4-DDF2-1B44-46FB-FA93003AA1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1765" y="2146258"/>
                  <a:ext cx="513464" cy="553356"/>
                </a:xfrm>
                <a:prstGeom prst="ellipse">
                  <a:avLst/>
                </a:prstGeom>
                <a:blipFill>
                  <a:blip r:embed="rId6"/>
                  <a:stretch>
                    <a:fillRect l="-11538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楕円 71">
                  <a:extLst>
                    <a:ext uri="{FF2B5EF4-FFF2-40B4-BE49-F238E27FC236}">
                      <a16:creationId xmlns:a16="http://schemas.microsoft.com/office/drawing/2014/main" id="{69DE3632-1158-3ED0-C508-3201F7AE09B4}"/>
                    </a:ext>
                  </a:extLst>
                </p:cNvPr>
                <p:cNvSpPr/>
                <p:nvPr/>
              </p:nvSpPr>
              <p:spPr>
                <a:xfrm>
                  <a:off x="6953601" y="2907944"/>
                  <a:ext cx="513464" cy="553356"/>
                </a:xfrm>
                <a:prstGeom prst="ellipse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158" name="楕円 157">
                  <a:extLst>
                    <a:ext uri="{FF2B5EF4-FFF2-40B4-BE49-F238E27FC236}">
                      <a16:creationId xmlns:a16="http://schemas.microsoft.com/office/drawing/2014/main" id="{A6B09107-CC95-C2C8-A892-754447E80D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3601" y="2907944"/>
                  <a:ext cx="513464" cy="553356"/>
                </a:xfrm>
                <a:prstGeom prst="ellipse">
                  <a:avLst/>
                </a:prstGeom>
                <a:blipFill>
                  <a:blip r:embed="rId7"/>
                  <a:stretch>
                    <a:fillRect l="-11538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25E9C334-3EB1-6DAB-6629-8AD5D472365E}"/>
                </a:ext>
              </a:extLst>
            </p:cNvPr>
            <p:cNvSpPr txBox="1"/>
            <p:nvPr/>
          </p:nvSpPr>
          <p:spPr>
            <a:xfrm>
              <a:off x="7013420" y="3532186"/>
              <a:ext cx="367272" cy="15174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/>
                <a:t>・</a:t>
              </a:r>
              <a:endParaRPr lang="en-US" altLang="ja-JP" dirty="0"/>
            </a:p>
            <a:p>
              <a:pPr algn="ctr"/>
              <a:r>
                <a:rPr kumimoji="1" lang="ja-JP" altLang="en-US" dirty="0"/>
                <a:t>・</a:t>
              </a:r>
              <a:endParaRPr kumimoji="1" lang="en-US" altLang="ja-JP" dirty="0"/>
            </a:p>
            <a:p>
              <a:pPr algn="ctr"/>
              <a:r>
                <a:rPr kumimoji="1" lang="ja-JP" altLang="en-US" dirty="0"/>
                <a:t>・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楕円 73">
                  <a:extLst>
                    <a:ext uri="{FF2B5EF4-FFF2-40B4-BE49-F238E27FC236}">
                      <a16:creationId xmlns:a16="http://schemas.microsoft.com/office/drawing/2014/main" id="{591E6A7A-F834-0CDB-B55C-2FC23F9C80BD}"/>
                    </a:ext>
                  </a:extLst>
                </p:cNvPr>
                <p:cNvSpPr/>
                <p:nvPr/>
              </p:nvSpPr>
              <p:spPr>
                <a:xfrm>
                  <a:off x="6967963" y="4880527"/>
                  <a:ext cx="513465" cy="553356"/>
                </a:xfrm>
                <a:prstGeom prst="ellipse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160" name="楕円 159">
                  <a:extLst>
                    <a:ext uri="{FF2B5EF4-FFF2-40B4-BE49-F238E27FC236}">
                      <a16:creationId xmlns:a16="http://schemas.microsoft.com/office/drawing/2014/main" id="{88CFC68A-B7A6-1C7E-845A-9766920A83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7963" y="4880527"/>
                  <a:ext cx="513465" cy="553356"/>
                </a:xfrm>
                <a:prstGeom prst="ellipse">
                  <a:avLst/>
                </a:prstGeom>
                <a:blipFill>
                  <a:blip r:embed="rId8"/>
                  <a:stretch>
                    <a:fillRect l="-15686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9FF679C-D8D3-8411-8512-0B84CEBCB8B9}"/>
                </a:ext>
              </a:extLst>
            </p:cNvPr>
            <p:cNvSpPr/>
            <p:nvPr/>
          </p:nvSpPr>
          <p:spPr>
            <a:xfrm>
              <a:off x="4892009" y="3749728"/>
              <a:ext cx="513465" cy="55335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615F0D6D-2C60-79B0-B6AE-0D160F41463E}"/>
                </a:ext>
              </a:extLst>
            </p:cNvPr>
            <p:cNvSpPr/>
            <p:nvPr/>
          </p:nvSpPr>
          <p:spPr>
            <a:xfrm>
              <a:off x="4896191" y="4524690"/>
              <a:ext cx="513465" cy="55335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BCA3645A-486A-6ACA-8EED-A94E442B2CBA}"/>
                </a:ext>
              </a:extLst>
            </p:cNvPr>
            <p:cNvSpPr txBox="1"/>
            <p:nvPr/>
          </p:nvSpPr>
          <p:spPr>
            <a:xfrm>
              <a:off x="4981305" y="5222129"/>
              <a:ext cx="367272" cy="10621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200" dirty="0"/>
                <a:t>・</a:t>
              </a:r>
              <a:endParaRPr lang="en-US" altLang="ja-JP" sz="1200" dirty="0"/>
            </a:p>
            <a:p>
              <a:pPr algn="ctr"/>
              <a:r>
                <a:rPr kumimoji="1" lang="ja-JP" altLang="en-US" sz="1200" dirty="0"/>
                <a:t>・</a:t>
              </a:r>
              <a:endParaRPr kumimoji="1" lang="en-US" altLang="ja-JP" sz="1200" dirty="0"/>
            </a:p>
            <a:p>
              <a:pPr algn="ctr"/>
              <a:r>
                <a:rPr kumimoji="1" lang="ja-JP" altLang="en-US" sz="1200" dirty="0"/>
                <a:t>・</a:t>
              </a:r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573FA306-9DCD-B947-87F8-8265E5B135EA}"/>
                </a:ext>
              </a:extLst>
            </p:cNvPr>
            <p:cNvSpPr/>
            <p:nvPr/>
          </p:nvSpPr>
          <p:spPr>
            <a:xfrm>
              <a:off x="4908206" y="6151716"/>
              <a:ext cx="513465" cy="55335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C4D7C332-4C68-858E-E8B4-50EEEAD979BF}"/>
                </a:ext>
              </a:extLst>
            </p:cNvPr>
            <p:cNvCxnSpPr>
              <a:cxnSpLocks/>
              <a:stCxn id="54" idx="6"/>
              <a:endCxn id="75" idx="2"/>
            </p:cNvCxnSpPr>
            <p:nvPr/>
          </p:nvCxnSpPr>
          <p:spPr>
            <a:xfrm>
              <a:off x="3707200" y="2727546"/>
              <a:ext cx="1184809" cy="1298860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A83A5C4A-FC33-1974-6499-7078713502CD}"/>
                </a:ext>
              </a:extLst>
            </p:cNvPr>
            <p:cNvCxnSpPr>
              <a:cxnSpLocks/>
              <a:stCxn id="54" idx="6"/>
              <a:endCxn id="76" idx="2"/>
            </p:cNvCxnSpPr>
            <p:nvPr/>
          </p:nvCxnSpPr>
          <p:spPr>
            <a:xfrm>
              <a:off x="3707200" y="2727546"/>
              <a:ext cx="1188991" cy="2073822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30B94AEC-C96C-AEB1-7D82-C34965FDFB6A}"/>
                </a:ext>
              </a:extLst>
            </p:cNvPr>
            <p:cNvCxnSpPr>
              <a:cxnSpLocks/>
              <a:stCxn id="54" idx="6"/>
              <a:endCxn id="78" idx="2"/>
            </p:cNvCxnSpPr>
            <p:nvPr/>
          </p:nvCxnSpPr>
          <p:spPr>
            <a:xfrm>
              <a:off x="3707200" y="2727546"/>
              <a:ext cx="1201006" cy="3700848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E61B93A1-B2CB-3D57-10F8-65D693823F2A}"/>
                </a:ext>
              </a:extLst>
            </p:cNvPr>
            <p:cNvCxnSpPr>
              <a:cxnSpLocks/>
              <a:stCxn id="55" idx="6"/>
              <a:endCxn id="75" idx="2"/>
            </p:cNvCxnSpPr>
            <p:nvPr/>
          </p:nvCxnSpPr>
          <p:spPr>
            <a:xfrm flipV="1">
              <a:off x="3707200" y="4026406"/>
              <a:ext cx="1184809" cy="622888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52ABFB17-EC33-755D-0881-7CAD74F3FEAC}"/>
                </a:ext>
              </a:extLst>
            </p:cNvPr>
            <p:cNvCxnSpPr>
              <a:cxnSpLocks/>
              <a:stCxn id="55" idx="6"/>
              <a:endCxn id="76" idx="2"/>
            </p:cNvCxnSpPr>
            <p:nvPr/>
          </p:nvCxnSpPr>
          <p:spPr>
            <a:xfrm>
              <a:off x="3707200" y="4649294"/>
              <a:ext cx="1188991" cy="152074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6CD64AE3-34F4-E34A-870C-AC085297613D}"/>
                </a:ext>
              </a:extLst>
            </p:cNvPr>
            <p:cNvCxnSpPr>
              <a:cxnSpLocks/>
              <a:stCxn id="55" idx="6"/>
              <a:endCxn id="78" idx="2"/>
            </p:cNvCxnSpPr>
            <p:nvPr/>
          </p:nvCxnSpPr>
          <p:spPr>
            <a:xfrm>
              <a:off x="3707200" y="4649294"/>
              <a:ext cx="1201006" cy="1779100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0560AF36-DCBA-2464-306F-D9E69B2BD670}"/>
                </a:ext>
              </a:extLst>
            </p:cNvPr>
            <p:cNvCxnSpPr>
              <a:cxnSpLocks/>
              <a:stCxn id="71" idx="2"/>
              <a:endCxn id="61" idx="6"/>
            </p:cNvCxnSpPr>
            <p:nvPr/>
          </p:nvCxnSpPr>
          <p:spPr>
            <a:xfrm flipH="1" flipV="1">
              <a:off x="5443358" y="902765"/>
              <a:ext cx="1508407" cy="1520171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57130B70-FC2C-C885-C087-3F010A3B966F}"/>
                </a:ext>
              </a:extLst>
            </p:cNvPr>
            <p:cNvCxnSpPr>
              <a:cxnSpLocks/>
              <a:stCxn id="71" idx="2"/>
              <a:endCxn id="75" idx="6"/>
            </p:cNvCxnSpPr>
            <p:nvPr/>
          </p:nvCxnSpPr>
          <p:spPr>
            <a:xfrm flipH="1">
              <a:off x="5405473" y="2422936"/>
              <a:ext cx="1546292" cy="1603469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D32AD52F-FC70-9578-95C2-F58C89C0BF7C}"/>
                </a:ext>
              </a:extLst>
            </p:cNvPr>
            <p:cNvCxnSpPr>
              <a:cxnSpLocks/>
              <a:stCxn id="72" idx="2"/>
              <a:endCxn id="76" idx="6"/>
            </p:cNvCxnSpPr>
            <p:nvPr/>
          </p:nvCxnSpPr>
          <p:spPr>
            <a:xfrm flipH="1">
              <a:off x="5409655" y="3184621"/>
              <a:ext cx="1543946" cy="1616746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68BDDEAF-3C2F-B0D7-D7BF-266B149B9E0F}"/>
                </a:ext>
              </a:extLst>
            </p:cNvPr>
            <p:cNvCxnSpPr>
              <a:cxnSpLocks/>
              <a:stCxn id="72" idx="2"/>
              <a:endCxn id="62" idx="6"/>
            </p:cNvCxnSpPr>
            <p:nvPr/>
          </p:nvCxnSpPr>
          <p:spPr>
            <a:xfrm flipH="1" flipV="1">
              <a:off x="5443358" y="1715280"/>
              <a:ext cx="1510243" cy="1469342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5D37768D-45DF-928B-18F5-E42CC2B12F10}"/>
                </a:ext>
              </a:extLst>
            </p:cNvPr>
            <p:cNvCxnSpPr>
              <a:cxnSpLocks/>
              <a:stCxn id="74" idx="2"/>
              <a:endCxn id="64" idx="6"/>
            </p:cNvCxnSpPr>
            <p:nvPr/>
          </p:nvCxnSpPr>
          <p:spPr>
            <a:xfrm flipH="1" flipV="1">
              <a:off x="5441521" y="3121689"/>
              <a:ext cx="1526442" cy="2035516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5E4434D2-39ED-1C85-CDE5-A405FDB4DA95}"/>
                </a:ext>
              </a:extLst>
            </p:cNvPr>
            <p:cNvCxnSpPr>
              <a:cxnSpLocks/>
              <a:stCxn id="74" idx="2"/>
              <a:endCxn id="78" idx="6"/>
            </p:cNvCxnSpPr>
            <p:nvPr/>
          </p:nvCxnSpPr>
          <p:spPr>
            <a:xfrm flipH="1">
              <a:off x="5421670" y="5157205"/>
              <a:ext cx="1546293" cy="1271189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69194F6C-C8CF-FCEE-167F-F39F8A9C85FD}"/>
                </a:ext>
              </a:extLst>
            </p:cNvPr>
            <p:cNvSpPr txBox="1"/>
            <p:nvPr/>
          </p:nvSpPr>
          <p:spPr>
            <a:xfrm>
              <a:off x="3542419" y="251228"/>
              <a:ext cx="3284738" cy="4299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b="1" dirty="0">
                  <a:solidFill>
                    <a:srgbClr val="FF0000"/>
                  </a:solidFill>
                </a:rPr>
                <a:t>a</a:t>
              </a:r>
              <a:r>
                <a:rPr lang="ja-JP" altLang="en-US" sz="1100" b="1" dirty="0">
                  <a:solidFill>
                    <a:srgbClr val="FF0000"/>
                  </a:solidFill>
                </a:rPr>
                <a:t>に関する</a:t>
              </a:r>
              <a:r>
                <a:rPr kumimoji="1" lang="ja-JP" altLang="en-US" sz="1100" b="1" dirty="0">
                  <a:solidFill>
                    <a:srgbClr val="FF0000"/>
                  </a:solidFill>
                </a:rPr>
                <a:t>出力部</a:t>
              </a: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4EAFBA4B-2765-C06A-B4C3-EDA7870F9993}"/>
                </a:ext>
              </a:extLst>
            </p:cNvPr>
            <p:cNvSpPr txBox="1"/>
            <p:nvPr/>
          </p:nvSpPr>
          <p:spPr>
            <a:xfrm>
              <a:off x="3674208" y="3294205"/>
              <a:ext cx="3284738" cy="4299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b="1" dirty="0">
                  <a:solidFill>
                    <a:srgbClr val="00B050"/>
                  </a:solidFill>
                </a:rPr>
                <a:t>b</a:t>
              </a:r>
              <a:r>
                <a:rPr lang="ja-JP" altLang="en-US" sz="1100" b="1" dirty="0">
                  <a:solidFill>
                    <a:srgbClr val="00B050"/>
                  </a:solidFill>
                </a:rPr>
                <a:t>に関する</a:t>
              </a:r>
              <a:r>
                <a:rPr kumimoji="1" lang="ja-JP" altLang="en-US" sz="1100" b="1" dirty="0">
                  <a:solidFill>
                    <a:srgbClr val="00B050"/>
                  </a:solidFill>
                </a:rPr>
                <a:t>出力部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テキスト ボックス 92">
                  <a:extLst>
                    <a:ext uri="{FF2B5EF4-FFF2-40B4-BE49-F238E27FC236}">
                      <a16:creationId xmlns:a16="http://schemas.microsoft.com/office/drawing/2014/main" id="{69516528-A18F-C057-06AB-7D70BA075C29}"/>
                    </a:ext>
                  </a:extLst>
                </p:cNvPr>
                <p:cNvSpPr txBox="1"/>
                <p:nvPr/>
              </p:nvSpPr>
              <p:spPr>
                <a:xfrm>
                  <a:off x="6215722" y="1374189"/>
                  <a:ext cx="570702" cy="455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179" name="テキスト ボックス 178">
                  <a:extLst>
                    <a:ext uri="{FF2B5EF4-FFF2-40B4-BE49-F238E27FC236}">
                      <a16:creationId xmlns:a16="http://schemas.microsoft.com/office/drawing/2014/main" id="{6E3675C5-4C88-6DDF-0754-BDADE62E19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5722" y="1374189"/>
                  <a:ext cx="570702" cy="455220"/>
                </a:xfrm>
                <a:prstGeom prst="rect">
                  <a:avLst/>
                </a:prstGeom>
                <a:blipFill>
                  <a:blip r:embed="rId9"/>
                  <a:stretch>
                    <a:fillRect l="-14815" b="-1521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テキスト ボックス 93">
                  <a:extLst>
                    <a:ext uri="{FF2B5EF4-FFF2-40B4-BE49-F238E27FC236}">
                      <a16:creationId xmlns:a16="http://schemas.microsoft.com/office/drawing/2014/main" id="{8B11FCFB-B9E9-1C20-B819-BAB6D1857A7C}"/>
                    </a:ext>
                  </a:extLst>
                </p:cNvPr>
                <p:cNvSpPr txBox="1"/>
                <p:nvPr/>
              </p:nvSpPr>
              <p:spPr>
                <a:xfrm>
                  <a:off x="6213750" y="5429073"/>
                  <a:ext cx="579909" cy="455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180" name="テキスト ボックス 179">
                  <a:extLst>
                    <a:ext uri="{FF2B5EF4-FFF2-40B4-BE49-F238E27FC236}">
                      <a16:creationId xmlns:a16="http://schemas.microsoft.com/office/drawing/2014/main" id="{ECEAB2B6-9C33-00D0-29C8-EECAD3643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3750" y="5429073"/>
                  <a:ext cx="579909" cy="455220"/>
                </a:xfrm>
                <a:prstGeom prst="rect">
                  <a:avLst/>
                </a:prstGeom>
                <a:blipFill>
                  <a:blip r:embed="rId10"/>
                  <a:stretch>
                    <a:fillRect l="-14545" b="-1521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F8C36EC2-4353-774F-12EA-06A12FB0435C}"/>
                  </a:ext>
                </a:extLst>
              </p:cNvPr>
              <p:cNvSpPr txBox="1"/>
              <p:nvPr/>
            </p:nvSpPr>
            <p:spPr>
              <a:xfrm>
                <a:off x="7576329" y="5255429"/>
                <a:ext cx="158748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F8C36EC2-4353-774F-12EA-06A12FB0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329" y="5255429"/>
                <a:ext cx="158748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字幕 2">
            <a:extLst>
              <a:ext uri="{FF2B5EF4-FFF2-40B4-BE49-F238E27FC236}">
                <a16:creationId xmlns:a16="http://schemas.microsoft.com/office/drawing/2014/main" id="{B39A2FB1-2F00-2D42-0D3E-9BA0B7F45D4B}"/>
              </a:ext>
            </a:extLst>
          </p:cNvPr>
          <p:cNvSpPr txBox="1">
            <a:spLocks/>
          </p:cNvSpPr>
          <p:nvPr/>
        </p:nvSpPr>
        <p:spPr>
          <a:xfrm>
            <a:off x="1601392" y="5960762"/>
            <a:ext cx="1618922" cy="375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800" dirty="0"/>
              <a:t>通常の</a:t>
            </a:r>
            <a:r>
              <a:rPr lang="en-US" altLang="ja-JP" sz="1800" dirty="0"/>
              <a:t>DQN</a:t>
            </a:r>
            <a:endParaRPr lang="ja-JP" altLang="en-US" sz="1800" dirty="0"/>
          </a:p>
        </p:txBody>
      </p:sp>
      <p:sp>
        <p:nvSpPr>
          <p:cNvPr id="97" name="字幕 2">
            <a:extLst>
              <a:ext uri="{FF2B5EF4-FFF2-40B4-BE49-F238E27FC236}">
                <a16:creationId xmlns:a16="http://schemas.microsoft.com/office/drawing/2014/main" id="{C43BA1B9-2BC6-4DBF-D301-8D5C09854031}"/>
              </a:ext>
            </a:extLst>
          </p:cNvPr>
          <p:cNvSpPr txBox="1">
            <a:spLocks/>
          </p:cNvSpPr>
          <p:nvPr/>
        </p:nvSpPr>
        <p:spPr>
          <a:xfrm>
            <a:off x="7657491" y="5911023"/>
            <a:ext cx="2542951" cy="375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/>
              <a:t>HRA</a:t>
            </a:r>
            <a:r>
              <a:rPr lang="ja-JP" altLang="en-US" sz="1800" dirty="0"/>
              <a:t>による</a:t>
            </a:r>
            <a:r>
              <a:rPr lang="en-US" altLang="ja-JP" sz="1800" dirty="0"/>
              <a:t>DQN</a:t>
            </a:r>
            <a:endParaRPr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23074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1F40A0-2119-CEAD-17DB-C1D0784E5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課題概要</a:t>
            </a:r>
          </a:p>
        </p:txBody>
      </p:sp>
    </p:spTree>
    <p:extLst>
      <p:ext uri="{BB962C8B-B14F-4D97-AF65-F5344CB8AC3E}">
        <p14:creationId xmlns:p14="http://schemas.microsoft.com/office/powerpoint/2010/main" val="2746457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77BB80-98A5-1636-5BB0-F6E007E1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1182"/>
            <a:ext cx="10515600" cy="1325563"/>
          </a:xfrm>
        </p:spPr>
        <p:txBody>
          <a:bodyPr/>
          <a:lstStyle/>
          <a:p>
            <a:r>
              <a:rPr lang="ja-JP" altLang="en-US" dirty="0"/>
              <a:t>課題概要</a:t>
            </a:r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2F8A394-36EF-BAAE-E0CE-FBB32E565FA9}"/>
              </a:ext>
            </a:extLst>
          </p:cNvPr>
          <p:cNvSpPr txBox="1"/>
          <p:nvPr/>
        </p:nvSpPr>
        <p:spPr>
          <a:xfrm>
            <a:off x="46609" y="78689"/>
            <a:ext cx="644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課題概要</a:t>
            </a:r>
          </a:p>
        </p:txBody>
      </p:sp>
      <p:sp>
        <p:nvSpPr>
          <p:cNvPr id="18" name="スライド番号プレースホルダー 5">
            <a:extLst>
              <a:ext uri="{FF2B5EF4-FFF2-40B4-BE49-F238E27FC236}">
                <a16:creationId xmlns:a16="http://schemas.microsoft.com/office/drawing/2014/main" id="{CD68EED9-FF05-C2BD-145E-99D48E15F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4255"/>
            <a:ext cx="2743200" cy="365125"/>
          </a:xfrm>
        </p:spPr>
        <p:txBody>
          <a:bodyPr/>
          <a:lstStyle/>
          <a:p>
            <a:fld id="{BB443A3D-CC59-45DF-B313-3BED068457E7}" type="slidenum">
              <a:rPr kumimoji="1" lang="ja-JP" altLang="en-US" b="1" smtClean="0"/>
              <a:t>8</a:t>
            </a:fld>
            <a:endParaRPr kumimoji="1" lang="ja-JP" altLang="en-US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51171E7-066A-B9A3-FE3D-5618AC3E73DD}"/>
              </a:ext>
            </a:extLst>
          </p:cNvPr>
          <p:cNvSpPr txBox="1"/>
          <p:nvPr/>
        </p:nvSpPr>
        <p:spPr>
          <a:xfrm>
            <a:off x="-265590" y="1893625"/>
            <a:ext cx="12457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/>
              <a:t>「</a:t>
            </a:r>
            <a:r>
              <a:rPr kumimoji="1" lang="en-US" altLang="ja-JP" sz="2800" b="1" dirty="0"/>
              <a:t>Takano</a:t>
            </a:r>
            <a:r>
              <a:rPr kumimoji="1" lang="ja-JP" altLang="en-US" sz="2800" b="1" dirty="0"/>
              <a:t>らの</a:t>
            </a:r>
            <a:r>
              <a:rPr kumimoji="1" lang="en-US" altLang="ja-JP" sz="2800" b="1" dirty="0"/>
              <a:t>HRA</a:t>
            </a:r>
            <a:r>
              <a:rPr kumimoji="1" lang="ja-JP" altLang="en-US" sz="2800" b="1" dirty="0"/>
              <a:t>による</a:t>
            </a:r>
            <a:r>
              <a:rPr kumimoji="1" lang="en-US" altLang="ja-JP" sz="2800" b="1" dirty="0"/>
              <a:t>DQN </a:t>
            </a:r>
            <a:r>
              <a:rPr lang="en-US" altLang="ja-JP" sz="2800" b="1" dirty="0"/>
              <a:t>AI</a:t>
            </a:r>
            <a:r>
              <a:rPr lang="ja-JP" altLang="en-US" sz="2800" b="1" dirty="0"/>
              <a:t>を</a:t>
            </a:r>
            <a:r>
              <a:rPr lang="en-US" altLang="ja-JP" sz="2800" b="1" dirty="0">
                <a:solidFill>
                  <a:srgbClr val="FF0000"/>
                </a:solidFill>
              </a:rPr>
              <a:t>Dueling DDQN</a:t>
            </a:r>
            <a:r>
              <a:rPr lang="ja-JP" altLang="en-US" sz="2800" b="1" dirty="0"/>
              <a:t>に変更して</a:t>
            </a:r>
            <a:r>
              <a:rPr lang="en-US" altLang="ja-JP" sz="2800" b="1" dirty="0"/>
              <a:t>AI</a:t>
            </a:r>
            <a:r>
              <a:rPr lang="ja-JP" altLang="en-US" sz="2800" b="1" dirty="0"/>
              <a:t>を作成」</a:t>
            </a:r>
            <a:endParaRPr kumimoji="1" lang="en-US" altLang="ja-JP" sz="2800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28A33AF-0712-B418-2A9D-DCB253842A4B}"/>
              </a:ext>
            </a:extLst>
          </p:cNvPr>
          <p:cNvSpPr txBox="1"/>
          <p:nvPr/>
        </p:nvSpPr>
        <p:spPr>
          <a:xfrm>
            <a:off x="0" y="1266890"/>
            <a:ext cx="994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/>
              <a:t>目標</a:t>
            </a:r>
            <a:endParaRPr kumimoji="1" lang="en-US" altLang="ja-JP" sz="2800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AE8F23-E7A4-DBD1-B1E2-47886B6D8E93}"/>
              </a:ext>
            </a:extLst>
          </p:cNvPr>
          <p:cNvSpPr txBox="1"/>
          <p:nvPr/>
        </p:nvSpPr>
        <p:spPr>
          <a:xfrm>
            <a:off x="-113930" y="2700760"/>
            <a:ext cx="1916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/>
              <a:t>使用環境</a:t>
            </a:r>
            <a:endParaRPr kumimoji="1" lang="en-US" altLang="ja-JP" sz="2800" b="1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8878F1A-493A-1419-5139-19B3E011F465}"/>
              </a:ext>
            </a:extLst>
          </p:cNvPr>
          <p:cNvSpPr txBox="1"/>
          <p:nvPr/>
        </p:nvSpPr>
        <p:spPr>
          <a:xfrm>
            <a:off x="1296880" y="6232645"/>
            <a:ext cx="11977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立命館大学が開発した格闘ゲーム</a:t>
            </a:r>
            <a:r>
              <a:rPr kumimoji="1" lang="en-US" altLang="ja-JP" sz="2800" b="1" dirty="0" err="1">
                <a:solidFill>
                  <a:srgbClr val="FF0000"/>
                </a:solidFill>
              </a:rPr>
              <a:t>FightingICE</a:t>
            </a:r>
            <a:r>
              <a:rPr kumimoji="1" lang="en-US" altLang="ja-JP" sz="2800" b="1" dirty="0"/>
              <a:t>[5]</a:t>
            </a:r>
            <a:r>
              <a:rPr kumimoji="1" lang="ja-JP" altLang="en-US" sz="2800" b="1" dirty="0"/>
              <a:t>を使用</a:t>
            </a:r>
            <a:endParaRPr kumimoji="1" lang="en-US" altLang="ja-JP" sz="2800" b="1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A2A4ACF-F13B-682B-0570-111A02084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837" y="3217046"/>
            <a:ext cx="5501925" cy="291208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739282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1F40A0-2119-CEAD-17DB-C1D0784E5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32563043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heme/theme1.xml><?xml version="1.0" encoding="utf-8"?>
<a:theme xmlns:a="http://schemas.openxmlformats.org/drawingml/2006/main" name="海の中と亀たち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6CCFF">
            <a:alpha val="52941"/>
          </a:srgb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海の中と亀たち" id="{AC46F8FC-8E91-4D31-8328-7B34D0BCFD95}" vid="{BBD2DC71-05BA-417D-8A38-70CD759DE80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3163</TotalTime>
  <Words>1131</Words>
  <Application>Microsoft Office PowerPoint</Application>
  <PresentationFormat>ワイド画面</PresentationFormat>
  <Paragraphs>306</Paragraphs>
  <Slides>20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5" baseType="lpstr">
      <vt:lpstr>游ゴシック</vt:lpstr>
      <vt:lpstr>Arial</vt:lpstr>
      <vt:lpstr>Cambria Math</vt:lpstr>
      <vt:lpstr>Corbel</vt:lpstr>
      <vt:lpstr>海の中と亀たち</vt:lpstr>
      <vt:lpstr>Dueling DDQNとHRAを用いた 格闘ゲームAIの作成</vt:lpstr>
      <vt:lpstr>背景</vt:lpstr>
      <vt:lpstr>研究対象のゲーム</vt:lpstr>
      <vt:lpstr>背景：格闘ゲームの難しさ</vt:lpstr>
      <vt:lpstr>強い格闘ゲームAIの登場</vt:lpstr>
      <vt:lpstr>HRA</vt:lpstr>
      <vt:lpstr>課題概要</vt:lpstr>
      <vt:lpstr>課題概要</vt:lpstr>
      <vt:lpstr>方法</vt:lpstr>
      <vt:lpstr>ネットワーク構造</vt:lpstr>
      <vt:lpstr>ネットワーク構造</vt:lpstr>
      <vt:lpstr>ヘッド内のネットワーク構造</vt:lpstr>
      <vt:lpstr>学習設定</vt:lpstr>
      <vt:lpstr>ハイパーパラメータ</vt:lpstr>
      <vt:lpstr>結果</vt:lpstr>
      <vt:lpstr>スコア推移</vt:lpstr>
      <vt:lpstr>デモ動画</vt:lpstr>
      <vt:lpstr>今後の展望</vt:lpstr>
      <vt:lpstr>今後の展望</vt:lpstr>
      <vt:lpstr>参考文献・引用元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第40回ゼミ</dc:title>
  <dc:creator>山本 拓実</dc:creator>
  <cp:lastModifiedBy>山本 拓実</cp:lastModifiedBy>
  <cp:revision>134</cp:revision>
  <dcterms:created xsi:type="dcterms:W3CDTF">2023-02-14T16:47:07Z</dcterms:created>
  <dcterms:modified xsi:type="dcterms:W3CDTF">2023-06-08T20:23:33Z</dcterms:modified>
</cp:coreProperties>
</file>